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Canva Sans" panose="020B0604020202020204" charset="0"/>
      <p:regular r:id="rId28"/>
    </p:embeddedFont>
    <p:embeddedFont>
      <p:font typeface="Canva Sans Bold" panose="020B0604020202020204" charset="0"/>
      <p:regular r:id="rId29"/>
    </p:embeddedFont>
    <p:embeddedFont>
      <p:font typeface="DM Sans Bold" panose="020B0604020202020204" charset="0"/>
      <p:regular r:id="rId30"/>
    </p:embeddedFont>
    <p:embeddedFont>
      <p:font typeface="Kollektif Bold" panose="020B0604020202020204" charset="0"/>
      <p:regular r:id="rId31"/>
    </p:embeddedFont>
    <p:embeddedFont>
      <p:font typeface="Times New Roman Bold" panose="02020803070505020304" pitchFamily="18" charset="0"/>
      <p:regular r:id="rId32"/>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10"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sv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2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2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svg"/><Relationship Id="rId10"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9.sv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342367" y="160735"/>
            <a:ext cx="3603266" cy="3033295"/>
          </a:xfrm>
          <a:custGeom>
            <a:avLst/>
            <a:gdLst/>
            <a:ahLst/>
            <a:cxnLst/>
            <a:rect l="l" t="t" r="r" b="b"/>
            <a:pathLst>
              <a:path w="3603266" h="3033295">
                <a:moveTo>
                  <a:pt x="0" y="0"/>
                </a:moveTo>
                <a:lnTo>
                  <a:pt x="3603266" y="0"/>
                </a:lnTo>
                <a:lnTo>
                  <a:pt x="3603266" y="3033295"/>
                </a:lnTo>
                <a:lnTo>
                  <a:pt x="0" y="3033295"/>
                </a:lnTo>
                <a:lnTo>
                  <a:pt x="0" y="0"/>
                </a:lnTo>
                <a:close/>
              </a:path>
            </a:pathLst>
          </a:custGeom>
          <a:blipFill>
            <a:blip r:embed="rId2"/>
            <a:stretch>
              <a:fillRect/>
            </a:stretch>
          </a:blipFill>
        </p:spPr>
      </p:sp>
      <p:sp>
        <p:nvSpPr>
          <p:cNvPr id="3" name="TextBox 3"/>
          <p:cNvSpPr txBox="1"/>
          <p:nvPr/>
        </p:nvSpPr>
        <p:spPr>
          <a:xfrm>
            <a:off x="2508286" y="3555777"/>
            <a:ext cx="13271427" cy="7090698"/>
          </a:xfrm>
          <a:prstGeom prst="rect">
            <a:avLst/>
          </a:prstGeom>
        </p:spPr>
        <p:txBody>
          <a:bodyPr lIns="0" tIns="0" rIns="0" bIns="0" rtlCol="0" anchor="t">
            <a:spAutoFit/>
          </a:bodyPr>
          <a:lstStyle/>
          <a:p>
            <a:pPr algn="ctr">
              <a:lnSpc>
                <a:spcPts val="4221"/>
              </a:lnSpc>
              <a:spcBef>
                <a:spcPct val="0"/>
              </a:spcBef>
            </a:pPr>
            <a:r>
              <a:rPr lang="en-US" sz="3803">
                <a:solidFill>
                  <a:srgbClr val="000000"/>
                </a:solidFill>
                <a:latin typeface="Times New Roman Bold"/>
              </a:rPr>
              <a:t>DIPLOMA IN COMPUTER SCIENCE ENGINEERING</a:t>
            </a:r>
          </a:p>
          <a:p>
            <a:pPr algn="ctr">
              <a:lnSpc>
                <a:spcPts val="7257"/>
              </a:lnSpc>
            </a:pPr>
            <a:r>
              <a:rPr lang="en-US" sz="4171">
                <a:solidFill>
                  <a:srgbClr val="FE6D73"/>
                </a:solidFill>
                <a:latin typeface="Times New Roman Bold"/>
              </a:rPr>
              <a:t>Attendance system using QR Code and Face recognition</a:t>
            </a:r>
          </a:p>
          <a:p>
            <a:pPr algn="ctr">
              <a:lnSpc>
                <a:spcPts val="3540"/>
              </a:lnSpc>
              <a:spcBef>
                <a:spcPct val="0"/>
              </a:spcBef>
            </a:pPr>
            <a:r>
              <a:rPr lang="en-US" sz="3189">
                <a:solidFill>
                  <a:srgbClr val="000000"/>
                </a:solidFill>
                <a:latin typeface="Times New Roman Bold"/>
              </a:rPr>
              <a:t>BY</a:t>
            </a:r>
          </a:p>
          <a:p>
            <a:pPr algn="ctr">
              <a:lnSpc>
                <a:spcPts val="3132"/>
              </a:lnSpc>
              <a:spcBef>
                <a:spcPct val="0"/>
              </a:spcBef>
            </a:pPr>
            <a:r>
              <a:rPr lang="en-US" sz="2821">
                <a:solidFill>
                  <a:srgbClr val="000000"/>
                </a:solidFill>
                <a:latin typeface="Times New Roman Bold"/>
              </a:rPr>
              <a:t>S. PRAVEEN                                                    21047-CS-012</a:t>
            </a:r>
          </a:p>
          <a:p>
            <a:pPr algn="ctr">
              <a:lnSpc>
                <a:spcPts val="3132"/>
              </a:lnSpc>
              <a:spcBef>
                <a:spcPct val="0"/>
              </a:spcBef>
            </a:pPr>
            <a:r>
              <a:rPr lang="en-US" sz="2821">
                <a:solidFill>
                  <a:srgbClr val="000000"/>
                </a:solidFill>
                <a:latin typeface="Times New Roman Bold"/>
              </a:rPr>
              <a:t>P. NANDA KISHORE                                     21047-CS-016</a:t>
            </a:r>
          </a:p>
          <a:p>
            <a:pPr algn="ctr">
              <a:lnSpc>
                <a:spcPts val="3132"/>
              </a:lnSpc>
              <a:spcBef>
                <a:spcPct val="0"/>
              </a:spcBef>
            </a:pPr>
            <a:r>
              <a:rPr lang="en-US" sz="2821">
                <a:solidFill>
                  <a:srgbClr val="000000"/>
                </a:solidFill>
                <a:latin typeface="Times New Roman Bold"/>
              </a:rPr>
              <a:t>D. VARSHINI SNIGDHA                               21047-CS-002</a:t>
            </a:r>
          </a:p>
          <a:p>
            <a:pPr algn="ctr">
              <a:lnSpc>
                <a:spcPts val="3132"/>
              </a:lnSpc>
              <a:spcBef>
                <a:spcPct val="0"/>
              </a:spcBef>
            </a:pPr>
            <a:r>
              <a:rPr lang="en-US" sz="2821">
                <a:solidFill>
                  <a:srgbClr val="000000"/>
                </a:solidFill>
                <a:latin typeface="Times New Roman Bold"/>
              </a:rPr>
              <a:t>P. SATHWIK REDDY                                     21047-CS-006</a:t>
            </a:r>
          </a:p>
          <a:p>
            <a:pPr algn="ctr">
              <a:lnSpc>
                <a:spcPts val="3132"/>
              </a:lnSpc>
              <a:spcBef>
                <a:spcPct val="0"/>
              </a:spcBef>
            </a:pPr>
            <a:r>
              <a:rPr lang="en-US" sz="2821">
                <a:solidFill>
                  <a:srgbClr val="000000"/>
                </a:solidFill>
                <a:latin typeface="Times New Roman Bold"/>
              </a:rPr>
              <a:t>K. RAM CHARAN                                           21047-CS-014</a:t>
            </a:r>
          </a:p>
          <a:p>
            <a:pPr algn="ctr">
              <a:lnSpc>
                <a:spcPts val="3132"/>
              </a:lnSpc>
              <a:spcBef>
                <a:spcPct val="0"/>
              </a:spcBef>
            </a:pPr>
            <a:r>
              <a:rPr lang="en-US" sz="2821">
                <a:solidFill>
                  <a:srgbClr val="000000"/>
                </a:solidFill>
                <a:latin typeface="Times New Roman Bold"/>
              </a:rPr>
              <a:t>G. CHIRU THEJ                                              21047-CS-054</a:t>
            </a:r>
          </a:p>
          <a:p>
            <a:pPr algn="ctr">
              <a:lnSpc>
                <a:spcPts val="3132"/>
              </a:lnSpc>
              <a:spcBef>
                <a:spcPct val="0"/>
              </a:spcBef>
            </a:pPr>
            <a:endParaRPr lang="en-US" sz="2821">
              <a:solidFill>
                <a:srgbClr val="000000"/>
              </a:solidFill>
              <a:latin typeface="Times New Roman Bold"/>
            </a:endParaRPr>
          </a:p>
          <a:p>
            <a:pPr algn="ctr">
              <a:lnSpc>
                <a:spcPts val="5358"/>
              </a:lnSpc>
            </a:pPr>
            <a:r>
              <a:rPr lang="en-US" sz="3189">
                <a:solidFill>
                  <a:srgbClr val="000000"/>
                </a:solidFill>
                <a:latin typeface="Times New Roman Bold"/>
              </a:rPr>
              <a:t>Under the Guidance of</a:t>
            </a:r>
          </a:p>
          <a:p>
            <a:pPr algn="ctr">
              <a:lnSpc>
                <a:spcPts val="4221"/>
              </a:lnSpc>
              <a:spcBef>
                <a:spcPct val="0"/>
              </a:spcBef>
            </a:pPr>
            <a:r>
              <a:rPr lang="en-US" sz="3803">
                <a:solidFill>
                  <a:srgbClr val="FE6D73"/>
                </a:solidFill>
                <a:latin typeface="Times New Roman Bold"/>
              </a:rPr>
              <a:t>G. SREE MADHURI, M. Tech.,</a:t>
            </a:r>
          </a:p>
          <a:p>
            <a:pPr algn="ctr">
              <a:lnSpc>
                <a:spcPts val="5163"/>
              </a:lnSpc>
            </a:pPr>
            <a:r>
              <a:rPr lang="en-US" sz="2821">
                <a:solidFill>
                  <a:srgbClr val="000000"/>
                </a:solidFill>
                <a:latin typeface="Times New Roman Bold"/>
              </a:rPr>
              <a:t>LECTURER IN COMPUTER ENGINEERING</a:t>
            </a:r>
          </a:p>
          <a:p>
            <a:pPr algn="ctr">
              <a:lnSpc>
                <a:spcPts val="5163"/>
              </a:lnSpc>
            </a:pPr>
            <a:endParaRPr lang="en-US" sz="2821">
              <a:solidFill>
                <a:srgbClr val="000000"/>
              </a:solidFill>
              <a:latin typeface="Times New Roman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4988415" y="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4988415" y="106917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226356" y="-105523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6142547" y="111238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AutoShape 6"/>
          <p:cNvSpPr/>
          <p:nvPr/>
        </p:nvSpPr>
        <p:spPr>
          <a:xfrm>
            <a:off x="8838037" y="28575"/>
            <a:ext cx="0" cy="599671"/>
          </a:xfrm>
          <a:prstGeom prst="line">
            <a:avLst/>
          </a:prstGeom>
          <a:ln w="28575" cap="flat">
            <a:solidFill>
              <a:srgbClr val="000000"/>
            </a:solidFill>
            <a:prstDash val="solid"/>
            <a:headEnd type="none" w="sm" len="sm"/>
            <a:tailEnd type="arrow" w="med" len="sm"/>
          </a:ln>
        </p:spPr>
      </p:sp>
      <p:grpSp>
        <p:nvGrpSpPr>
          <p:cNvPr id="7" name="Group 7"/>
          <p:cNvGrpSpPr/>
          <p:nvPr/>
        </p:nvGrpSpPr>
        <p:grpSpPr>
          <a:xfrm>
            <a:off x="8052589" y="628246"/>
            <a:ext cx="1611175" cy="1512802"/>
            <a:chOff x="0" y="0"/>
            <a:chExt cx="677333" cy="635978"/>
          </a:xfrm>
        </p:grpSpPr>
        <p:sp>
          <p:nvSpPr>
            <p:cNvPr id="8" name="Freeform 8"/>
            <p:cNvSpPr/>
            <p:nvPr/>
          </p:nvSpPr>
          <p:spPr>
            <a:xfrm>
              <a:off x="0" y="0"/>
              <a:ext cx="677333" cy="635978"/>
            </a:xfrm>
            <a:custGeom>
              <a:avLst/>
              <a:gdLst/>
              <a:ahLst/>
              <a:cxnLst/>
              <a:rect l="l" t="t" r="r" b="b"/>
              <a:pathLst>
                <a:path w="677333" h="635978">
                  <a:moveTo>
                    <a:pt x="338667" y="0"/>
                  </a:moveTo>
                  <a:lnTo>
                    <a:pt x="677333" y="317989"/>
                  </a:lnTo>
                  <a:lnTo>
                    <a:pt x="338667" y="635978"/>
                  </a:lnTo>
                  <a:lnTo>
                    <a:pt x="0" y="317989"/>
                  </a:lnTo>
                  <a:lnTo>
                    <a:pt x="338667" y="0"/>
                  </a:lnTo>
                  <a:close/>
                </a:path>
              </a:pathLst>
            </a:custGeom>
            <a:solidFill>
              <a:srgbClr val="37B5F7"/>
            </a:solidFill>
          </p:spPr>
        </p:sp>
        <p:sp>
          <p:nvSpPr>
            <p:cNvPr id="9" name="TextBox 9"/>
            <p:cNvSpPr txBox="1"/>
            <p:nvPr/>
          </p:nvSpPr>
          <p:spPr>
            <a:xfrm>
              <a:off x="116417" y="80734"/>
              <a:ext cx="444500" cy="445935"/>
            </a:xfrm>
            <a:prstGeom prst="rect">
              <a:avLst/>
            </a:prstGeom>
          </p:spPr>
          <p:txBody>
            <a:bodyPr lIns="31040" tIns="31040" rIns="31040" bIns="31040" rtlCol="0" anchor="ctr"/>
            <a:lstStyle/>
            <a:p>
              <a:pPr algn="ctr">
                <a:lnSpc>
                  <a:spcPts val="2068"/>
                </a:lnSpc>
              </a:pPr>
              <a:r>
                <a:rPr lang="en-US" sz="1477">
                  <a:solidFill>
                    <a:srgbClr val="000000"/>
                  </a:solidFill>
                  <a:latin typeface="Canva Sans Bold"/>
                </a:rPr>
                <a:t>If </a:t>
              </a:r>
            </a:p>
            <a:p>
              <a:pPr algn="ctr">
                <a:lnSpc>
                  <a:spcPts val="2068"/>
                </a:lnSpc>
              </a:pPr>
              <a:r>
                <a:rPr lang="en-US" sz="1477">
                  <a:solidFill>
                    <a:srgbClr val="000000"/>
                  </a:solidFill>
                  <a:latin typeface="Canva Sans Bold"/>
                </a:rPr>
                <a:t>ADMIN</a:t>
              </a:r>
            </a:p>
          </p:txBody>
        </p:sp>
      </p:grpSp>
      <p:sp>
        <p:nvSpPr>
          <p:cNvPr id="10" name="AutoShape 10"/>
          <p:cNvSpPr/>
          <p:nvPr/>
        </p:nvSpPr>
        <p:spPr>
          <a:xfrm>
            <a:off x="9663764" y="1384647"/>
            <a:ext cx="1792432" cy="0"/>
          </a:xfrm>
          <a:prstGeom prst="line">
            <a:avLst/>
          </a:prstGeom>
          <a:ln w="28575" cap="flat">
            <a:solidFill>
              <a:srgbClr val="000000"/>
            </a:solidFill>
            <a:prstDash val="solid"/>
            <a:headEnd type="none" w="sm" len="sm"/>
            <a:tailEnd type="arrow" w="med" len="sm"/>
          </a:ln>
        </p:spPr>
      </p:sp>
      <p:grpSp>
        <p:nvGrpSpPr>
          <p:cNvPr id="11" name="Group 11"/>
          <p:cNvGrpSpPr/>
          <p:nvPr/>
        </p:nvGrpSpPr>
        <p:grpSpPr>
          <a:xfrm>
            <a:off x="11456197" y="837519"/>
            <a:ext cx="1933410" cy="1094256"/>
            <a:chOff x="0" y="0"/>
            <a:chExt cx="812800" cy="460022"/>
          </a:xfrm>
        </p:grpSpPr>
        <p:sp>
          <p:nvSpPr>
            <p:cNvPr id="12" name="Freeform 12"/>
            <p:cNvSpPr/>
            <p:nvPr/>
          </p:nvSpPr>
          <p:spPr>
            <a:xfrm>
              <a:off x="0" y="0"/>
              <a:ext cx="812800" cy="460022"/>
            </a:xfrm>
            <a:custGeom>
              <a:avLst/>
              <a:gdLst/>
              <a:ahLst/>
              <a:cxnLst/>
              <a:rect l="l" t="t" r="r" b="b"/>
              <a:pathLst>
                <a:path w="812800" h="460022">
                  <a:moveTo>
                    <a:pt x="72077" y="0"/>
                  </a:moveTo>
                  <a:lnTo>
                    <a:pt x="740723" y="0"/>
                  </a:lnTo>
                  <a:cubicBezTo>
                    <a:pt x="780530" y="0"/>
                    <a:pt x="812800" y="32270"/>
                    <a:pt x="812800" y="72077"/>
                  </a:cubicBezTo>
                  <a:lnTo>
                    <a:pt x="812800" y="387945"/>
                  </a:lnTo>
                  <a:cubicBezTo>
                    <a:pt x="812800" y="427752"/>
                    <a:pt x="780530" y="460022"/>
                    <a:pt x="740723" y="460022"/>
                  </a:cubicBezTo>
                  <a:lnTo>
                    <a:pt x="72077" y="460022"/>
                  </a:lnTo>
                  <a:cubicBezTo>
                    <a:pt x="32270" y="460022"/>
                    <a:pt x="0" y="427752"/>
                    <a:pt x="0" y="387945"/>
                  </a:cubicBezTo>
                  <a:lnTo>
                    <a:pt x="0" y="72077"/>
                  </a:lnTo>
                  <a:cubicBezTo>
                    <a:pt x="0" y="32270"/>
                    <a:pt x="32270" y="0"/>
                    <a:pt x="72077" y="0"/>
                  </a:cubicBezTo>
                  <a:close/>
                </a:path>
              </a:pathLst>
            </a:custGeom>
            <a:solidFill>
              <a:srgbClr val="B197E4"/>
            </a:solidFill>
          </p:spPr>
        </p:sp>
        <p:sp>
          <p:nvSpPr>
            <p:cNvPr id="13" name="TextBox 13"/>
            <p:cNvSpPr txBox="1"/>
            <p:nvPr/>
          </p:nvSpPr>
          <p:spPr>
            <a:xfrm>
              <a:off x="0" y="-28575"/>
              <a:ext cx="812800" cy="488597"/>
            </a:xfrm>
            <a:prstGeom prst="rect">
              <a:avLst/>
            </a:prstGeom>
          </p:spPr>
          <p:txBody>
            <a:bodyPr lIns="31040" tIns="31040" rIns="31040" bIns="31040" rtlCol="0" anchor="ctr"/>
            <a:lstStyle/>
            <a:p>
              <a:pPr algn="ctr">
                <a:lnSpc>
                  <a:spcPts val="2239"/>
                </a:lnSpc>
              </a:pPr>
              <a:r>
                <a:rPr lang="en-US" sz="1599">
                  <a:solidFill>
                    <a:srgbClr val="000000"/>
                  </a:solidFill>
                  <a:latin typeface="Canva Sans Bold"/>
                </a:rPr>
                <a:t>email = input()</a:t>
              </a:r>
            </a:p>
            <a:p>
              <a:pPr algn="ctr">
                <a:lnSpc>
                  <a:spcPts val="2006"/>
                </a:lnSpc>
              </a:pPr>
              <a:r>
                <a:rPr lang="en-US" sz="1433">
                  <a:solidFill>
                    <a:srgbClr val="000000"/>
                  </a:solidFill>
                  <a:latin typeface="Canva Sans Bold"/>
                </a:rPr>
                <a:t>password = input()</a:t>
              </a:r>
            </a:p>
          </p:txBody>
        </p:sp>
      </p:grpSp>
      <p:sp>
        <p:nvSpPr>
          <p:cNvPr id="14" name="AutoShape 14"/>
          <p:cNvSpPr/>
          <p:nvPr/>
        </p:nvSpPr>
        <p:spPr>
          <a:xfrm>
            <a:off x="12422902" y="1931776"/>
            <a:ext cx="0" cy="599671"/>
          </a:xfrm>
          <a:prstGeom prst="line">
            <a:avLst/>
          </a:prstGeom>
          <a:ln w="28575" cap="flat">
            <a:solidFill>
              <a:srgbClr val="000000"/>
            </a:solidFill>
            <a:prstDash val="solid"/>
            <a:headEnd type="none" w="sm" len="sm"/>
            <a:tailEnd type="arrow" w="med" len="sm"/>
          </a:ln>
        </p:spPr>
      </p:sp>
      <p:grpSp>
        <p:nvGrpSpPr>
          <p:cNvPr id="15" name="Group 15"/>
          <p:cNvGrpSpPr/>
          <p:nvPr/>
        </p:nvGrpSpPr>
        <p:grpSpPr>
          <a:xfrm>
            <a:off x="11295079" y="2531447"/>
            <a:ext cx="2255645" cy="966705"/>
            <a:chOff x="0" y="0"/>
            <a:chExt cx="948267" cy="406400"/>
          </a:xfrm>
        </p:grpSpPr>
        <p:sp>
          <p:nvSpPr>
            <p:cNvPr id="16" name="Freeform 16"/>
            <p:cNvSpPr/>
            <p:nvPr/>
          </p:nvSpPr>
          <p:spPr>
            <a:xfrm>
              <a:off x="0" y="0"/>
              <a:ext cx="948267" cy="406400"/>
            </a:xfrm>
            <a:custGeom>
              <a:avLst/>
              <a:gdLst/>
              <a:ahLst/>
              <a:cxnLst/>
              <a:rect l="l" t="t" r="r" b="b"/>
              <a:pathLst>
                <a:path w="948267" h="406400">
                  <a:moveTo>
                    <a:pt x="203200" y="0"/>
                  </a:moveTo>
                  <a:lnTo>
                    <a:pt x="948267" y="0"/>
                  </a:lnTo>
                  <a:lnTo>
                    <a:pt x="745067" y="406400"/>
                  </a:lnTo>
                  <a:lnTo>
                    <a:pt x="0" y="406400"/>
                  </a:lnTo>
                  <a:lnTo>
                    <a:pt x="203200" y="0"/>
                  </a:lnTo>
                  <a:close/>
                </a:path>
              </a:pathLst>
            </a:custGeom>
            <a:solidFill>
              <a:srgbClr val="37B5F7"/>
            </a:solidFill>
          </p:spPr>
        </p:sp>
        <p:sp>
          <p:nvSpPr>
            <p:cNvPr id="17" name="TextBox 17"/>
            <p:cNvSpPr txBox="1"/>
            <p:nvPr/>
          </p:nvSpPr>
          <p:spPr>
            <a:xfrm>
              <a:off x="101600" y="-28575"/>
              <a:ext cx="745067" cy="434975"/>
            </a:xfrm>
            <a:prstGeom prst="rect">
              <a:avLst/>
            </a:prstGeom>
          </p:spPr>
          <p:txBody>
            <a:bodyPr lIns="31040" tIns="31040" rIns="31040" bIns="31040" rtlCol="0" anchor="ctr"/>
            <a:lstStyle/>
            <a:p>
              <a:pPr algn="ctr">
                <a:lnSpc>
                  <a:spcPts val="2006"/>
                </a:lnSpc>
              </a:pPr>
              <a:r>
                <a:rPr lang="en-US" sz="1433">
                  <a:solidFill>
                    <a:srgbClr val="000000"/>
                  </a:solidFill>
                  <a:latin typeface="Canva Sans Bold"/>
                </a:rPr>
                <a:t>Displays all attendance of that date.</a:t>
              </a:r>
            </a:p>
          </p:txBody>
        </p:sp>
      </p:grpSp>
      <p:grpSp>
        <p:nvGrpSpPr>
          <p:cNvPr id="18" name="Group 18"/>
          <p:cNvGrpSpPr/>
          <p:nvPr/>
        </p:nvGrpSpPr>
        <p:grpSpPr>
          <a:xfrm>
            <a:off x="10006139" y="837519"/>
            <a:ext cx="805588" cy="449786"/>
            <a:chOff x="0" y="0"/>
            <a:chExt cx="338667" cy="189089"/>
          </a:xfrm>
        </p:grpSpPr>
        <p:sp>
          <p:nvSpPr>
            <p:cNvPr id="19" name="Freeform 19"/>
            <p:cNvSpPr/>
            <p:nvPr/>
          </p:nvSpPr>
          <p:spPr>
            <a:xfrm>
              <a:off x="0" y="0"/>
              <a:ext cx="338667" cy="189089"/>
            </a:xfrm>
            <a:custGeom>
              <a:avLst/>
              <a:gdLst/>
              <a:ahLst/>
              <a:cxnLst/>
              <a:rect l="l" t="t" r="r" b="b"/>
              <a:pathLst>
                <a:path w="338667" h="189089">
                  <a:moveTo>
                    <a:pt x="94544" y="0"/>
                  </a:moveTo>
                  <a:lnTo>
                    <a:pt x="244122" y="0"/>
                  </a:lnTo>
                  <a:cubicBezTo>
                    <a:pt x="296338" y="0"/>
                    <a:pt x="338667" y="42329"/>
                    <a:pt x="338667" y="94544"/>
                  </a:cubicBezTo>
                  <a:lnTo>
                    <a:pt x="338667" y="94544"/>
                  </a:lnTo>
                  <a:cubicBezTo>
                    <a:pt x="338667" y="146760"/>
                    <a:pt x="296338" y="189089"/>
                    <a:pt x="244122" y="189089"/>
                  </a:cubicBezTo>
                  <a:lnTo>
                    <a:pt x="94544" y="189089"/>
                  </a:lnTo>
                  <a:cubicBezTo>
                    <a:pt x="42329" y="189089"/>
                    <a:pt x="0" y="146760"/>
                    <a:pt x="0" y="94544"/>
                  </a:cubicBezTo>
                  <a:lnTo>
                    <a:pt x="0" y="94544"/>
                  </a:lnTo>
                  <a:cubicBezTo>
                    <a:pt x="0" y="42329"/>
                    <a:pt x="42329" y="0"/>
                    <a:pt x="94544" y="0"/>
                  </a:cubicBezTo>
                  <a:close/>
                </a:path>
              </a:pathLst>
            </a:custGeom>
            <a:solidFill>
              <a:srgbClr val="FF5757"/>
            </a:solidFill>
          </p:spPr>
        </p:sp>
        <p:sp>
          <p:nvSpPr>
            <p:cNvPr id="20" name="TextBox 20"/>
            <p:cNvSpPr txBox="1"/>
            <p:nvPr/>
          </p:nvSpPr>
          <p:spPr>
            <a:xfrm>
              <a:off x="0" y="-38100"/>
              <a:ext cx="338667" cy="227189"/>
            </a:xfrm>
            <a:prstGeom prst="rect">
              <a:avLst/>
            </a:prstGeom>
          </p:spPr>
          <p:txBody>
            <a:bodyPr lIns="31040" tIns="31040" rIns="31040" bIns="31040" rtlCol="0" anchor="ctr"/>
            <a:lstStyle/>
            <a:p>
              <a:pPr algn="ctr">
                <a:lnSpc>
                  <a:spcPts val="2208"/>
                </a:lnSpc>
              </a:pPr>
              <a:r>
                <a:rPr lang="en-US" sz="1577">
                  <a:solidFill>
                    <a:srgbClr val="000000"/>
                  </a:solidFill>
                  <a:latin typeface="Canva Sans Bold"/>
                </a:rPr>
                <a:t>YES</a:t>
              </a:r>
            </a:p>
          </p:txBody>
        </p:sp>
      </p:grpSp>
      <p:sp>
        <p:nvSpPr>
          <p:cNvPr id="21" name="AutoShape 21"/>
          <p:cNvSpPr/>
          <p:nvPr/>
        </p:nvSpPr>
        <p:spPr>
          <a:xfrm flipH="1">
            <a:off x="6139318" y="1384647"/>
            <a:ext cx="1913271" cy="0"/>
          </a:xfrm>
          <a:prstGeom prst="line">
            <a:avLst/>
          </a:prstGeom>
          <a:ln w="28575" cap="flat">
            <a:solidFill>
              <a:srgbClr val="000000"/>
            </a:solidFill>
            <a:prstDash val="solid"/>
            <a:headEnd type="none" w="sm" len="sm"/>
            <a:tailEnd type="arrow" w="med" len="sm"/>
          </a:ln>
        </p:spPr>
      </p:sp>
      <p:grpSp>
        <p:nvGrpSpPr>
          <p:cNvPr id="22" name="Group 22"/>
          <p:cNvGrpSpPr/>
          <p:nvPr/>
        </p:nvGrpSpPr>
        <p:grpSpPr>
          <a:xfrm>
            <a:off x="6693160" y="837519"/>
            <a:ext cx="805588" cy="449786"/>
            <a:chOff x="0" y="0"/>
            <a:chExt cx="338667" cy="189089"/>
          </a:xfrm>
        </p:grpSpPr>
        <p:sp>
          <p:nvSpPr>
            <p:cNvPr id="23" name="Freeform 23"/>
            <p:cNvSpPr/>
            <p:nvPr/>
          </p:nvSpPr>
          <p:spPr>
            <a:xfrm>
              <a:off x="0" y="0"/>
              <a:ext cx="338667" cy="189089"/>
            </a:xfrm>
            <a:custGeom>
              <a:avLst/>
              <a:gdLst/>
              <a:ahLst/>
              <a:cxnLst/>
              <a:rect l="l" t="t" r="r" b="b"/>
              <a:pathLst>
                <a:path w="338667" h="189089">
                  <a:moveTo>
                    <a:pt x="94544" y="0"/>
                  </a:moveTo>
                  <a:lnTo>
                    <a:pt x="244122" y="0"/>
                  </a:lnTo>
                  <a:cubicBezTo>
                    <a:pt x="296338" y="0"/>
                    <a:pt x="338667" y="42329"/>
                    <a:pt x="338667" y="94544"/>
                  </a:cubicBezTo>
                  <a:lnTo>
                    <a:pt x="338667" y="94544"/>
                  </a:lnTo>
                  <a:cubicBezTo>
                    <a:pt x="338667" y="146760"/>
                    <a:pt x="296338" y="189089"/>
                    <a:pt x="244122" y="189089"/>
                  </a:cubicBezTo>
                  <a:lnTo>
                    <a:pt x="94544" y="189089"/>
                  </a:lnTo>
                  <a:cubicBezTo>
                    <a:pt x="42329" y="189089"/>
                    <a:pt x="0" y="146760"/>
                    <a:pt x="0" y="94544"/>
                  </a:cubicBezTo>
                  <a:lnTo>
                    <a:pt x="0" y="94544"/>
                  </a:lnTo>
                  <a:cubicBezTo>
                    <a:pt x="0" y="42329"/>
                    <a:pt x="42329" y="0"/>
                    <a:pt x="94544" y="0"/>
                  </a:cubicBezTo>
                  <a:close/>
                </a:path>
              </a:pathLst>
            </a:custGeom>
            <a:solidFill>
              <a:srgbClr val="FF5757"/>
            </a:solidFill>
          </p:spPr>
        </p:sp>
        <p:sp>
          <p:nvSpPr>
            <p:cNvPr id="24" name="TextBox 24"/>
            <p:cNvSpPr txBox="1"/>
            <p:nvPr/>
          </p:nvSpPr>
          <p:spPr>
            <a:xfrm>
              <a:off x="0" y="-38100"/>
              <a:ext cx="338667" cy="227189"/>
            </a:xfrm>
            <a:prstGeom prst="rect">
              <a:avLst/>
            </a:prstGeom>
          </p:spPr>
          <p:txBody>
            <a:bodyPr lIns="31040" tIns="31040" rIns="31040" bIns="31040" rtlCol="0" anchor="ctr"/>
            <a:lstStyle/>
            <a:p>
              <a:pPr algn="ctr">
                <a:lnSpc>
                  <a:spcPts val="2208"/>
                </a:lnSpc>
              </a:pPr>
              <a:r>
                <a:rPr lang="en-US" sz="1577">
                  <a:solidFill>
                    <a:srgbClr val="000000"/>
                  </a:solidFill>
                  <a:latin typeface="Canva Sans Bold"/>
                </a:rPr>
                <a:t>NO</a:t>
              </a:r>
            </a:p>
          </p:txBody>
        </p:sp>
      </p:grpSp>
      <p:sp>
        <p:nvSpPr>
          <p:cNvPr id="25" name="AutoShape 25"/>
          <p:cNvSpPr/>
          <p:nvPr/>
        </p:nvSpPr>
        <p:spPr>
          <a:xfrm>
            <a:off x="8858177" y="2141049"/>
            <a:ext cx="0" cy="1357103"/>
          </a:xfrm>
          <a:prstGeom prst="line">
            <a:avLst/>
          </a:prstGeom>
          <a:ln w="28575" cap="flat">
            <a:solidFill>
              <a:srgbClr val="000000"/>
            </a:solidFill>
            <a:prstDash val="solid"/>
            <a:headEnd type="none" w="sm" len="sm"/>
            <a:tailEnd type="arrow" w="med" len="sm"/>
          </a:ln>
        </p:spPr>
      </p:sp>
      <p:grpSp>
        <p:nvGrpSpPr>
          <p:cNvPr id="26" name="Group 26"/>
          <p:cNvGrpSpPr/>
          <p:nvPr/>
        </p:nvGrpSpPr>
        <p:grpSpPr>
          <a:xfrm>
            <a:off x="4205908" y="1062412"/>
            <a:ext cx="1933410" cy="644470"/>
            <a:chOff x="0" y="0"/>
            <a:chExt cx="812800" cy="270933"/>
          </a:xfrm>
        </p:grpSpPr>
        <p:sp>
          <p:nvSpPr>
            <p:cNvPr id="27" name="Freeform 27"/>
            <p:cNvSpPr/>
            <p:nvPr/>
          </p:nvSpPr>
          <p:spPr>
            <a:xfrm>
              <a:off x="0" y="0"/>
              <a:ext cx="812800" cy="270933"/>
            </a:xfrm>
            <a:custGeom>
              <a:avLst/>
              <a:gdLst/>
              <a:ahLst/>
              <a:cxnLst/>
              <a:rect l="l" t="t" r="r" b="b"/>
              <a:pathLst>
                <a:path w="812800" h="270933">
                  <a:moveTo>
                    <a:pt x="72077" y="0"/>
                  </a:moveTo>
                  <a:lnTo>
                    <a:pt x="740723" y="0"/>
                  </a:lnTo>
                  <a:cubicBezTo>
                    <a:pt x="780530" y="0"/>
                    <a:pt x="812800" y="32270"/>
                    <a:pt x="812800" y="72077"/>
                  </a:cubicBezTo>
                  <a:lnTo>
                    <a:pt x="812800" y="198856"/>
                  </a:lnTo>
                  <a:cubicBezTo>
                    <a:pt x="812800" y="238663"/>
                    <a:pt x="780530" y="270933"/>
                    <a:pt x="740723" y="270933"/>
                  </a:cubicBezTo>
                  <a:lnTo>
                    <a:pt x="72077" y="270933"/>
                  </a:lnTo>
                  <a:cubicBezTo>
                    <a:pt x="32270" y="270933"/>
                    <a:pt x="0" y="238663"/>
                    <a:pt x="0" y="198856"/>
                  </a:cubicBezTo>
                  <a:lnTo>
                    <a:pt x="0" y="72077"/>
                  </a:lnTo>
                  <a:cubicBezTo>
                    <a:pt x="0" y="32270"/>
                    <a:pt x="32270" y="0"/>
                    <a:pt x="72077" y="0"/>
                  </a:cubicBezTo>
                  <a:close/>
                </a:path>
              </a:pathLst>
            </a:custGeom>
            <a:solidFill>
              <a:srgbClr val="37B5F7"/>
            </a:solidFill>
          </p:spPr>
        </p:sp>
        <p:sp>
          <p:nvSpPr>
            <p:cNvPr id="28" name="TextBox 28"/>
            <p:cNvSpPr txBox="1"/>
            <p:nvPr/>
          </p:nvSpPr>
          <p:spPr>
            <a:xfrm>
              <a:off x="0" y="-28575"/>
              <a:ext cx="812800" cy="299508"/>
            </a:xfrm>
            <a:prstGeom prst="rect">
              <a:avLst/>
            </a:prstGeom>
          </p:spPr>
          <p:txBody>
            <a:bodyPr lIns="31040" tIns="31040" rIns="31040" bIns="31040" rtlCol="0" anchor="ctr"/>
            <a:lstStyle/>
            <a:p>
              <a:pPr algn="ctr">
                <a:lnSpc>
                  <a:spcPts val="2294"/>
                </a:lnSpc>
              </a:pPr>
              <a:r>
                <a:rPr lang="en-US" sz="1638">
                  <a:solidFill>
                    <a:srgbClr val="000000"/>
                  </a:solidFill>
                  <a:latin typeface="Canva Sans Bold"/>
                </a:rPr>
                <a:t>HOME PAGE</a:t>
              </a:r>
            </a:p>
          </p:txBody>
        </p:sp>
      </p:grpSp>
      <p:grpSp>
        <p:nvGrpSpPr>
          <p:cNvPr id="29" name="Group 29"/>
          <p:cNvGrpSpPr/>
          <p:nvPr/>
        </p:nvGrpSpPr>
        <p:grpSpPr>
          <a:xfrm>
            <a:off x="7871332" y="3498152"/>
            <a:ext cx="1933410" cy="570625"/>
            <a:chOff x="0" y="0"/>
            <a:chExt cx="812800" cy="239889"/>
          </a:xfrm>
        </p:grpSpPr>
        <p:sp>
          <p:nvSpPr>
            <p:cNvPr id="30" name="Freeform 30"/>
            <p:cNvSpPr/>
            <p:nvPr/>
          </p:nvSpPr>
          <p:spPr>
            <a:xfrm>
              <a:off x="0" y="0"/>
              <a:ext cx="812800" cy="239889"/>
            </a:xfrm>
            <a:custGeom>
              <a:avLst/>
              <a:gdLst/>
              <a:ahLst/>
              <a:cxnLst/>
              <a:rect l="l" t="t" r="r" b="b"/>
              <a:pathLst>
                <a:path w="812800" h="239889">
                  <a:moveTo>
                    <a:pt x="72077" y="0"/>
                  </a:moveTo>
                  <a:lnTo>
                    <a:pt x="740723" y="0"/>
                  </a:lnTo>
                  <a:cubicBezTo>
                    <a:pt x="780530" y="0"/>
                    <a:pt x="812800" y="32270"/>
                    <a:pt x="812800" y="72077"/>
                  </a:cubicBezTo>
                  <a:lnTo>
                    <a:pt x="812800" y="167812"/>
                  </a:lnTo>
                  <a:cubicBezTo>
                    <a:pt x="812800" y="207619"/>
                    <a:pt x="780530" y="239889"/>
                    <a:pt x="740723" y="239889"/>
                  </a:cubicBezTo>
                  <a:lnTo>
                    <a:pt x="72077" y="239889"/>
                  </a:lnTo>
                  <a:cubicBezTo>
                    <a:pt x="52961" y="239889"/>
                    <a:pt x="34628" y="232295"/>
                    <a:pt x="21111" y="218778"/>
                  </a:cubicBezTo>
                  <a:cubicBezTo>
                    <a:pt x="7594" y="205261"/>
                    <a:pt x="0" y="186928"/>
                    <a:pt x="0" y="167812"/>
                  </a:cubicBezTo>
                  <a:lnTo>
                    <a:pt x="0" y="72077"/>
                  </a:lnTo>
                  <a:cubicBezTo>
                    <a:pt x="0" y="32270"/>
                    <a:pt x="32270" y="0"/>
                    <a:pt x="72077" y="0"/>
                  </a:cubicBezTo>
                  <a:close/>
                </a:path>
              </a:pathLst>
            </a:custGeom>
            <a:solidFill>
              <a:srgbClr val="545454"/>
            </a:solidFill>
          </p:spPr>
        </p:sp>
        <p:sp>
          <p:nvSpPr>
            <p:cNvPr id="31" name="TextBox 31"/>
            <p:cNvSpPr txBox="1"/>
            <p:nvPr/>
          </p:nvSpPr>
          <p:spPr>
            <a:xfrm>
              <a:off x="0" y="-28575"/>
              <a:ext cx="812800" cy="268464"/>
            </a:xfrm>
            <a:prstGeom prst="rect">
              <a:avLst/>
            </a:prstGeom>
          </p:spPr>
          <p:txBody>
            <a:bodyPr lIns="31040" tIns="31040" rIns="31040" bIns="31040" rtlCol="0" anchor="ctr"/>
            <a:lstStyle/>
            <a:p>
              <a:pPr algn="ctr">
                <a:lnSpc>
                  <a:spcPts val="2294"/>
                </a:lnSpc>
              </a:pPr>
              <a:r>
                <a:rPr lang="en-US" sz="1638">
                  <a:solidFill>
                    <a:srgbClr val="FFFFFF"/>
                  </a:solidFill>
                  <a:latin typeface="Canva Sans Bold"/>
                </a:rPr>
                <a:t>ADD FACE</a:t>
              </a:r>
            </a:p>
          </p:txBody>
        </p:sp>
      </p:grpSp>
      <p:grpSp>
        <p:nvGrpSpPr>
          <p:cNvPr id="32" name="Group 32"/>
          <p:cNvGrpSpPr/>
          <p:nvPr/>
        </p:nvGrpSpPr>
        <p:grpSpPr>
          <a:xfrm>
            <a:off x="7871332" y="4864294"/>
            <a:ext cx="1933410" cy="1094256"/>
            <a:chOff x="0" y="0"/>
            <a:chExt cx="812800" cy="460022"/>
          </a:xfrm>
        </p:grpSpPr>
        <p:sp>
          <p:nvSpPr>
            <p:cNvPr id="33" name="Freeform 33"/>
            <p:cNvSpPr/>
            <p:nvPr/>
          </p:nvSpPr>
          <p:spPr>
            <a:xfrm>
              <a:off x="0" y="0"/>
              <a:ext cx="812800" cy="460022"/>
            </a:xfrm>
            <a:custGeom>
              <a:avLst/>
              <a:gdLst/>
              <a:ahLst/>
              <a:cxnLst/>
              <a:rect l="l" t="t" r="r" b="b"/>
              <a:pathLst>
                <a:path w="812800" h="460022">
                  <a:moveTo>
                    <a:pt x="72077" y="0"/>
                  </a:moveTo>
                  <a:lnTo>
                    <a:pt x="740723" y="0"/>
                  </a:lnTo>
                  <a:cubicBezTo>
                    <a:pt x="780530" y="0"/>
                    <a:pt x="812800" y="32270"/>
                    <a:pt x="812800" y="72077"/>
                  </a:cubicBezTo>
                  <a:lnTo>
                    <a:pt x="812800" y="387945"/>
                  </a:lnTo>
                  <a:cubicBezTo>
                    <a:pt x="812800" y="427752"/>
                    <a:pt x="780530" y="460022"/>
                    <a:pt x="740723" y="460022"/>
                  </a:cubicBezTo>
                  <a:lnTo>
                    <a:pt x="72077" y="460022"/>
                  </a:lnTo>
                  <a:cubicBezTo>
                    <a:pt x="32270" y="460022"/>
                    <a:pt x="0" y="427752"/>
                    <a:pt x="0" y="387945"/>
                  </a:cubicBezTo>
                  <a:lnTo>
                    <a:pt x="0" y="72077"/>
                  </a:lnTo>
                  <a:cubicBezTo>
                    <a:pt x="0" y="32270"/>
                    <a:pt x="32270" y="0"/>
                    <a:pt x="72077" y="0"/>
                  </a:cubicBezTo>
                  <a:close/>
                </a:path>
              </a:pathLst>
            </a:custGeom>
            <a:solidFill>
              <a:srgbClr val="B197E4"/>
            </a:solidFill>
          </p:spPr>
        </p:sp>
        <p:sp>
          <p:nvSpPr>
            <p:cNvPr id="34" name="TextBox 34"/>
            <p:cNvSpPr txBox="1"/>
            <p:nvPr/>
          </p:nvSpPr>
          <p:spPr>
            <a:xfrm>
              <a:off x="0" y="-19050"/>
              <a:ext cx="812800" cy="479072"/>
            </a:xfrm>
            <a:prstGeom prst="rect">
              <a:avLst/>
            </a:prstGeom>
          </p:spPr>
          <p:txBody>
            <a:bodyPr lIns="31040" tIns="31040" rIns="31040" bIns="31040" rtlCol="0" anchor="ctr"/>
            <a:lstStyle/>
            <a:p>
              <a:pPr algn="ctr">
                <a:lnSpc>
                  <a:spcPts val="2099"/>
                </a:lnSpc>
              </a:pPr>
              <a:r>
                <a:rPr lang="en-US" sz="1499">
                  <a:solidFill>
                    <a:srgbClr val="000000"/>
                  </a:solidFill>
                  <a:latin typeface="Canva Sans Bold"/>
                </a:rPr>
                <a:t>Name = input()</a:t>
              </a:r>
            </a:p>
            <a:p>
              <a:pPr algn="ctr">
                <a:lnSpc>
                  <a:spcPts val="2099"/>
                </a:lnSpc>
              </a:pPr>
              <a:r>
                <a:rPr lang="en-US" sz="1499">
                  <a:solidFill>
                    <a:srgbClr val="000000"/>
                  </a:solidFill>
                  <a:latin typeface="Canva Sans Bold"/>
                </a:rPr>
                <a:t>branch = input()</a:t>
              </a:r>
            </a:p>
            <a:p>
              <a:pPr algn="ctr">
                <a:lnSpc>
                  <a:spcPts val="2426"/>
                </a:lnSpc>
              </a:pPr>
              <a:r>
                <a:rPr lang="en-US" sz="1733">
                  <a:solidFill>
                    <a:srgbClr val="000000"/>
                  </a:solidFill>
                  <a:latin typeface="Canva Sans Bold"/>
                </a:rPr>
                <a:t>pin = input()</a:t>
              </a:r>
            </a:p>
          </p:txBody>
        </p:sp>
      </p:grpSp>
      <p:sp>
        <p:nvSpPr>
          <p:cNvPr id="35" name="AutoShape 35"/>
          <p:cNvSpPr/>
          <p:nvPr/>
        </p:nvSpPr>
        <p:spPr>
          <a:xfrm flipH="1">
            <a:off x="8838037" y="4068777"/>
            <a:ext cx="0" cy="795518"/>
          </a:xfrm>
          <a:prstGeom prst="line">
            <a:avLst/>
          </a:prstGeom>
          <a:ln w="28575" cap="flat">
            <a:solidFill>
              <a:srgbClr val="000000"/>
            </a:solidFill>
            <a:prstDash val="solid"/>
            <a:headEnd type="none" w="sm" len="sm"/>
            <a:tailEnd type="arrow" w="med" len="sm"/>
          </a:ln>
        </p:spPr>
      </p:sp>
      <p:grpSp>
        <p:nvGrpSpPr>
          <p:cNvPr id="36" name="Group 36"/>
          <p:cNvGrpSpPr/>
          <p:nvPr/>
        </p:nvGrpSpPr>
        <p:grpSpPr>
          <a:xfrm>
            <a:off x="7750173" y="6758651"/>
            <a:ext cx="2134807" cy="1397473"/>
            <a:chOff x="0" y="0"/>
            <a:chExt cx="897467" cy="587493"/>
          </a:xfrm>
        </p:grpSpPr>
        <p:sp>
          <p:nvSpPr>
            <p:cNvPr id="37" name="Freeform 37"/>
            <p:cNvSpPr/>
            <p:nvPr/>
          </p:nvSpPr>
          <p:spPr>
            <a:xfrm>
              <a:off x="0" y="0"/>
              <a:ext cx="897467" cy="587494"/>
            </a:xfrm>
            <a:custGeom>
              <a:avLst/>
              <a:gdLst/>
              <a:ahLst/>
              <a:cxnLst/>
              <a:rect l="l" t="t" r="r" b="b"/>
              <a:pathLst>
                <a:path w="897467" h="587494">
                  <a:moveTo>
                    <a:pt x="203200" y="0"/>
                  </a:moveTo>
                  <a:lnTo>
                    <a:pt x="897467" y="0"/>
                  </a:lnTo>
                  <a:lnTo>
                    <a:pt x="694267" y="587494"/>
                  </a:lnTo>
                  <a:lnTo>
                    <a:pt x="0" y="587494"/>
                  </a:lnTo>
                  <a:lnTo>
                    <a:pt x="203200" y="0"/>
                  </a:lnTo>
                  <a:close/>
                </a:path>
              </a:pathLst>
            </a:custGeom>
            <a:solidFill>
              <a:srgbClr val="37B5F7"/>
            </a:solidFill>
          </p:spPr>
        </p:sp>
        <p:sp>
          <p:nvSpPr>
            <p:cNvPr id="38" name="TextBox 38"/>
            <p:cNvSpPr txBox="1"/>
            <p:nvPr/>
          </p:nvSpPr>
          <p:spPr>
            <a:xfrm>
              <a:off x="101600" y="-28575"/>
              <a:ext cx="694267" cy="616068"/>
            </a:xfrm>
            <a:prstGeom prst="rect">
              <a:avLst/>
            </a:prstGeom>
          </p:spPr>
          <p:txBody>
            <a:bodyPr lIns="31040" tIns="31040" rIns="31040" bIns="31040" rtlCol="0" anchor="ctr"/>
            <a:lstStyle/>
            <a:p>
              <a:pPr algn="ctr">
                <a:lnSpc>
                  <a:spcPts val="1866"/>
                </a:lnSpc>
              </a:pPr>
              <a:r>
                <a:rPr lang="en-US" sz="1333">
                  <a:solidFill>
                    <a:srgbClr val="000000"/>
                  </a:solidFill>
                  <a:latin typeface="Canva Sans Bold"/>
                </a:rPr>
                <a:t>75 Faces captures are stored in a separate file.</a:t>
              </a:r>
            </a:p>
          </p:txBody>
        </p:sp>
      </p:grpSp>
      <p:sp>
        <p:nvSpPr>
          <p:cNvPr id="39" name="AutoShape 39"/>
          <p:cNvSpPr/>
          <p:nvPr/>
        </p:nvSpPr>
        <p:spPr>
          <a:xfrm flipH="1">
            <a:off x="8817576" y="5958551"/>
            <a:ext cx="20461" cy="800100"/>
          </a:xfrm>
          <a:prstGeom prst="line">
            <a:avLst/>
          </a:prstGeom>
          <a:ln w="28575" cap="flat">
            <a:solidFill>
              <a:srgbClr val="000000"/>
            </a:solidFill>
            <a:prstDash val="solid"/>
            <a:headEnd type="none" w="sm" len="sm"/>
            <a:tailEnd type="arrow" w="med" len="sm"/>
          </a:ln>
        </p:spPr>
      </p:sp>
      <p:sp>
        <p:nvSpPr>
          <p:cNvPr id="40" name="AutoShape 40"/>
          <p:cNvSpPr/>
          <p:nvPr/>
        </p:nvSpPr>
        <p:spPr>
          <a:xfrm>
            <a:off x="8817576" y="8156124"/>
            <a:ext cx="0" cy="800100"/>
          </a:xfrm>
          <a:prstGeom prst="line">
            <a:avLst/>
          </a:prstGeom>
          <a:ln w="28575" cap="flat">
            <a:solidFill>
              <a:srgbClr val="000000"/>
            </a:solidFill>
            <a:prstDash val="solid"/>
            <a:headEnd type="none" w="sm" len="sm"/>
            <a:tailEnd type="arrow" w="med" len="sm"/>
          </a:ln>
        </p:spPr>
      </p:sp>
      <p:grpSp>
        <p:nvGrpSpPr>
          <p:cNvPr id="41" name="Group 41"/>
          <p:cNvGrpSpPr/>
          <p:nvPr/>
        </p:nvGrpSpPr>
        <p:grpSpPr>
          <a:xfrm>
            <a:off x="7850871" y="8956224"/>
            <a:ext cx="1933410" cy="805588"/>
            <a:chOff x="0" y="0"/>
            <a:chExt cx="812800" cy="338667"/>
          </a:xfrm>
        </p:grpSpPr>
        <p:sp>
          <p:nvSpPr>
            <p:cNvPr id="42" name="Freeform 42"/>
            <p:cNvSpPr/>
            <p:nvPr/>
          </p:nvSpPr>
          <p:spPr>
            <a:xfrm>
              <a:off x="0" y="0"/>
              <a:ext cx="812800" cy="338667"/>
            </a:xfrm>
            <a:custGeom>
              <a:avLst/>
              <a:gdLst/>
              <a:ahLst/>
              <a:cxnLst/>
              <a:rect l="l" t="t" r="r" b="b"/>
              <a:pathLst>
                <a:path w="812800" h="338667">
                  <a:moveTo>
                    <a:pt x="72077" y="0"/>
                  </a:moveTo>
                  <a:lnTo>
                    <a:pt x="740723" y="0"/>
                  </a:lnTo>
                  <a:cubicBezTo>
                    <a:pt x="780530" y="0"/>
                    <a:pt x="812800" y="32270"/>
                    <a:pt x="812800" y="72077"/>
                  </a:cubicBezTo>
                  <a:lnTo>
                    <a:pt x="812800" y="266590"/>
                  </a:lnTo>
                  <a:cubicBezTo>
                    <a:pt x="812800" y="306397"/>
                    <a:pt x="780530" y="338667"/>
                    <a:pt x="740723" y="338667"/>
                  </a:cubicBezTo>
                  <a:lnTo>
                    <a:pt x="72077" y="338667"/>
                  </a:lnTo>
                  <a:cubicBezTo>
                    <a:pt x="32270" y="338667"/>
                    <a:pt x="0" y="306397"/>
                    <a:pt x="0" y="266590"/>
                  </a:cubicBezTo>
                  <a:lnTo>
                    <a:pt x="0" y="72077"/>
                  </a:lnTo>
                  <a:cubicBezTo>
                    <a:pt x="0" y="32270"/>
                    <a:pt x="32270" y="0"/>
                    <a:pt x="72077" y="0"/>
                  </a:cubicBezTo>
                  <a:close/>
                </a:path>
              </a:pathLst>
            </a:custGeom>
            <a:solidFill>
              <a:srgbClr val="00BF63"/>
            </a:solidFill>
          </p:spPr>
        </p:sp>
        <p:sp>
          <p:nvSpPr>
            <p:cNvPr id="43" name="TextBox 43"/>
            <p:cNvSpPr txBox="1"/>
            <p:nvPr/>
          </p:nvSpPr>
          <p:spPr>
            <a:xfrm>
              <a:off x="0" y="-28575"/>
              <a:ext cx="812800" cy="367242"/>
            </a:xfrm>
            <a:prstGeom prst="rect">
              <a:avLst/>
            </a:prstGeom>
          </p:spPr>
          <p:txBody>
            <a:bodyPr lIns="31040" tIns="31040" rIns="31040" bIns="31040" rtlCol="0" anchor="ctr"/>
            <a:lstStyle/>
            <a:p>
              <a:pPr algn="ctr">
                <a:lnSpc>
                  <a:spcPts val="2574"/>
                </a:lnSpc>
              </a:pPr>
              <a:r>
                <a:rPr lang="en-US" sz="1838">
                  <a:solidFill>
                    <a:srgbClr val="000000"/>
                  </a:solidFill>
                  <a:latin typeface="Canva Sans Bold"/>
                </a:rPr>
                <a:t>Attendance</a:t>
              </a:r>
            </a:p>
          </p:txBody>
        </p:sp>
      </p:grpSp>
      <p:sp>
        <p:nvSpPr>
          <p:cNvPr id="44" name="AutoShape 44"/>
          <p:cNvSpPr/>
          <p:nvPr/>
        </p:nvSpPr>
        <p:spPr>
          <a:xfrm>
            <a:off x="8817576" y="9761811"/>
            <a:ext cx="60419" cy="720356"/>
          </a:xfrm>
          <a:prstGeom prst="line">
            <a:avLst/>
          </a:prstGeom>
          <a:ln w="28575" cap="flat">
            <a:solidFill>
              <a:srgbClr val="000000"/>
            </a:solidFill>
            <a:prstDash val="solid"/>
            <a:headEnd type="none" w="sm" len="sm"/>
            <a:tailEnd type="arrow" w="med" len="sm"/>
          </a:ln>
        </p:spPr>
      </p:sp>
      <p:sp>
        <p:nvSpPr>
          <p:cNvPr id="45" name="AutoShape 45"/>
          <p:cNvSpPr/>
          <p:nvPr/>
        </p:nvSpPr>
        <p:spPr>
          <a:xfrm flipV="1">
            <a:off x="5172613" y="3803604"/>
            <a:ext cx="0" cy="13766641"/>
          </a:xfrm>
          <a:prstGeom prst="line">
            <a:avLst/>
          </a:prstGeom>
          <a:ln w="28575" cap="flat">
            <a:solidFill>
              <a:srgbClr val="000000"/>
            </a:solidFill>
            <a:prstDash val="solid"/>
            <a:headEnd type="none" w="sm" len="sm"/>
            <a:tailEnd type="none" w="sm" len="sm"/>
          </a:ln>
        </p:spPr>
      </p:sp>
      <p:sp>
        <p:nvSpPr>
          <p:cNvPr id="46" name="AutoShape 46"/>
          <p:cNvSpPr/>
          <p:nvPr/>
        </p:nvSpPr>
        <p:spPr>
          <a:xfrm flipV="1">
            <a:off x="5172613" y="3803604"/>
            <a:ext cx="2698718" cy="0"/>
          </a:xfrm>
          <a:prstGeom prst="line">
            <a:avLst/>
          </a:prstGeom>
          <a:ln w="28575" cap="flat">
            <a:solidFill>
              <a:srgbClr val="000000"/>
            </a:solidFill>
            <a:prstDash val="solid"/>
            <a:headEnd type="none" w="sm" len="sm"/>
            <a:tailEnd type="arrow" w="med" len="sm"/>
          </a:ln>
        </p:spPr>
      </p:sp>
      <p:sp>
        <p:nvSpPr>
          <p:cNvPr id="47" name="TextBox 47"/>
          <p:cNvSpPr txBox="1"/>
          <p:nvPr/>
        </p:nvSpPr>
        <p:spPr>
          <a:xfrm>
            <a:off x="17722224" y="9579342"/>
            <a:ext cx="277535" cy="580390"/>
          </a:xfrm>
          <a:prstGeom prst="rect">
            <a:avLst/>
          </a:prstGeom>
        </p:spPr>
        <p:txBody>
          <a:bodyPr lIns="0" tIns="0" rIns="0" bIns="0" rtlCol="0" anchor="t">
            <a:spAutoFit/>
          </a:bodyPr>
          <a:lstStyle/>
          <a:p>
            <a:pPr algn="ctr">
              <a:lnSpc>
                <a:spcPts val="4759"/>
              </a:lnSpc>
            </a:pPr>
            <a:r>
              <a:rPr lang="en-US" sz="3399">
                <a:solidFill>
                  <a:srgbClr val="227C9D"/>
                </a:solidFill>
                <a:latin typeface="Canva Sans"/>
              </a:rPr>
              <a:t>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292805" y="-2024657"/>
            <a:ext cx="4347674" cy="4347674"/>
          </a:xfrm>
          <a:prstGeom prst="line">
            <a:avLst/>
          </a:prstGeom>
          <a:ln w="28575" cap="flat">
            <a:solidFill>
              <a:srgbClr val="8CA9AD"/>
            </a:solidFill>
            <a:prstDash val="solid"/>
            <a:headEnd type="none" w="sm" len="sm"/>
            <a:tailEnd type="none" w="sm" len="sm"/>
          </a:ln>
        </p:spPr>
      </p:sp>
      <p:sp>
        <p:nvSpPr>
          <p:cNvPr id="3" name="TextBox 3"/>
          <p:cNvSpPr txBox="1"/>
          <p:nvPr/>
        </p:nvSpPr>
        <p:spPr>
          <a:xfrm>
            <a:off x="6454021" y="8798266"/>
            <a:ext cx="6531895" cy="1135127"/>
          </a:xfrm>
          <a:prstGeom prst="rect">
            <a:avLst/>
          </a:prstGeom>
        </p:spPr>
        <p:txBody>
          <a:bodyPr lIns="0" tIns="0" rIns="0" bIns="0" rtlCol="0" anchor="t">
            <a:spAutoFit/>
          </a:bodyPr>
          <a:lstStyle/>
          <a:p>
            <a:pPr algn="ctr">
              <a:lnSpc>
                <a:spcPts val="8308"/>
              </a:lnSpc>
            </a:pPr>
            <a:r>
              <a:rPr lang="en-US" sz="5934">
                <a:solidFill>
                  <a:srgbClr val="000000"/>
                </a:solidFill>
                <a:latin typeface="Times New Roman Bold"/>
              </a:rPr>
              <a:t>ATTENDANCE</a:t>
            </a:r>
          </a:p>
        </p:txBody>
      </p:sp>
      <p:sp>
        <p:nvSpPr>
          <p:cNvPr id="4" name="AutoShape 4"/>
          <p:cNvSpPr/>
          <p:nvPr/>
        </p:nvSpPr>
        <p:spPr>
          <a:xfrm>
            <a:off x="7837513" y="-136039"/>
            <a:ext cx="16523" cy="439703"/>
          </a:xfrm>
          <a:prstGeom prst="line">
            <a:avLst/>
          </a:prstGeom>
          <a:ln w="19050" cap="flat">
            <a:solidFill>
              <a:srgbClr val="000000"/>
            </a:solidFill>
            <a:prstDash val="solid"/>
            <a:headEnd type="none" w="sm" len="sm"/>
            <a:tailEnd type="arrow" w="med" len="sm"/>
          </a:ln>
        </p:spPr>
      </p:sp>
      <p:grpSp>
        <p:nvGrpSpPr>
          <p:cNvPr id="5" name="Group 5"/>
          <p:cNvGrpSpPr/>
          <p:nvPr/>
        </p:nvGrpSpPr>
        <p:grpSpPr>
          <a:xfrm>
            <a:off x="7252036" y="1472508"/>
            <a:ext cx="1163621" cy="116362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7B5F7"/>
            </a:solidFill>
          </p:spPr>
        </p:sp>
        <p:sp>
          <p:nvSpPr>
            <p:cNvPr id="7" name="TextBox 7"/>
            <p:cNvSpPr txBox="1"/>
            <p:nvPr/>
          </p:nvSpPr>
          <p:spPr>
            <a:xfrm>
              <a:off x="139700" y="120650"/>
              <a:ext cx="533400" cy="552450"/>
            </a:xfrm>
            <a:prstGeom prst="rect">
              <a:avLst/>
            </a:prstGeom>
          </p:spPr>
          <p:txBody>
            <a:bodyPr lIns="27132" tIns="27132" rIns="27132" bIns="27132" rtlCol="0" anchor="ctr"/>
            <a:lstStyle/>
            <a:p>
              <a:pPr algn="ctr">
                <a:lnSpc>
                  <a:spcPts val="1681"/>
                </a:lnSpc>
              </a:pPr>
              <a:r>
                <a:rPr lang="en-US" sz="1201">
                  <a:solidFill>
                    <a:srgbClr val="000000"/>
                  </a:solidFill>
                  <a:latin typeface="Canva Sans Bold"/>
                </a:rPr>
                <a:t>If </a:t>
              </a:r>
            </a:p>
            <a:p>
              <a:pPr algn="ctr">
                <a:lnSpc>
                  <a:spcPts val="1681"/>
                </a:lnSpc>
              </a:pPr>
              <a:r>
                <a:rPr lang="en-US" sz="1201">
                  <a:solidFill>
                    <a:srgbClr val="000000"/>
                  </a:solidFill>
                  <a:latin typeface="Canva Sans Bold"/>
                </a:rPr>
                <a:t>QR-Code </a:t>
              </a:r>
            </a:p>
            <a:p>
              <a:pPr algn="ctr">
                <a:lnSpc>
                  <a:spcPts val="1681"/>
                </a:lnSpc>
              </a:pPr>
              <a:r>
                <a:rPr lang="en-US" sz="1201">
                  <a:solidFill>
                    <a:srgbClr val="000000"/>
                  </a:solidFill>
                  <a:latin typeface="Canva Sans Bold"/>
                </a:rPr>
                <a:t>data </a:t>
              </a:r>
            </a:p>
          </p:txBody>
        </p:sp>
      </p:grpSp>
      <p:grpSp>
        <p:nvGrpSpPr>
          <p:cNvPr id="8" name="Group 8"/>
          <p:cNvGrpSpPr/>
          <p:nvPr/>
        </p:nvGrpSpPr>
        <p:grpSpPr>
          <a:xfrm>
            <a:off x="7252036" y="296766"/>
            <a:ext cx="1163621" cy="581811"/>
            <a:chOff x="0" y="0"/>
            <a:chExt cx="812800" cy="406400"/>
          </a:xfrm>
        </p:grpSpPr>
        <p:sp>
          <p:nvSpPr>
            <p:cNvPr id="9" name="Freeform 9"/>
            <p:cNvSpPr/>
            <p:nvPr/>
          </p:nvSpPr>
          <p:spPr>
            <a:xfrm>
              <a:off x="0" y="0"/>
              <a:ext cx="812800" cy="406400"/>
            </a:xfrm>
            <a:custGeom>
              <a:avLst/>
              <a:gdLst/>
              <a:ahLst/>
              <a:cxnLst/>
              <a:rect l="l" t="t" r="r" b="b"/>
              <a:pathLst>
                <a:path w="812800" h="406400">
                  <a:moveTo>
                    <a:pt x="203200" y="0"/>
                  </a:moveTo>
                  <a:lnTo>
                    <a:pt x="812800" y="0"/>
                  </a:lnTo>
                  <a:lnTo>
                    <a:pt x="609600" y="406400"/>
                  </a:lnTo>
                  <a:lnTo>
                    <a:pt x="0" y="406400"/>
                  </a:lnTo>
                  <a:lnTo>
                    <a:pt x="203200" y="0"/>
                  </a:lnTo>
                  <a:close/>
                </a:path>
              </a:pathLst>
            </a:custGeom>
            <a:solidFill>
              <a:srgbClr val="37B5F7"/>
            </a:solidFill>
          </p:spPr>
        </p:sp>
        <p:sp>
          <p:nvSpPr>
            <p:cNvPr id="10" name="TextBox 10"/>
            <p:cNvSpPr txBox="1"/>
            <p:nvPr/>
          </p:nvSpPr>
          <p:spPr>
            <a:xfrm>
              <a:off x="101600" y="-19050"/>
              <a:ext cx="609600" cy="425450"/>
            </a:xfrm>
            <a:prstGeom prst="rect">
              <a:avLst/>
            </a:prstGeom>
          </p:spPr>
          <p:txBody>
            <a:bodyPr lIns="27132" tIns="27132" rIns="27132" bIns="27132" rtlCol="0" anchor="ctr"/>
            <a:lstStyle/>
            <a:p>
              <a:pPr algn="ctr">
                <a:lnSpc>
                  <a:spcPts val="1616"/>
                </a:lnSpc>
              </a:pPr>
              <a:r>
                <a:rPr lang="en-US" sz="1154">
                  <a:solidFill>
                    <a:srgbClr val="000000"/>
                  </a:solidFill>
                  <a:latin typeface="Canva Sans Bold"/>
                </a:rPr>
                <a:t>QR-Code Scanning </a:t>
              </a:r>
            </a:p>
          </p:txBody>
        </p:sp>
      </p:grpSp>
      <p:sp>
        <p:nvSpPr>
          <p:cNvPr id="11" name="AutoShape 11"/>
          <p:cNvSpPr/>
          <p:nvPr/>
        </p:nvSpPr>
        <p:spPr>
          <a:xfrm>
            <a:off x="7833847" y="878576"/>
            <a:ext cx="0" cy="593932"/>
          </a:xfrm>
          <a:prstGeom prst="line">
            <a:avLst/>
          </a:prstGeom>
          <a:ln w="19050" cap="flat">
            <a:solidFill>
              <a:srgbClr val="000000"/>
            </a:solidFill>
            <a:prstDash val="solid"/>
            <a:headEnd type="none" w="sm" len="sm"/>
            <a:tailEnd type="arrow" w="med" len="sm"/>
          </a:ln>
        </p:spPr>
      </p:sp>
      <p:sp>
        <p:nvSpPr>
          <p:cNvPr id="12" name="AutoShape 12"/>
          <p:cNvSpPr/>
          <p:nvPr/>
        </p:nvSpPr>
        <p:spPr>
          <a:xfrm>
            <a:off x="8415657" y="2054319"/>
            <a:ext cx="1745432" cy="0"/>
          </a:xfrm>
          <a:prstGeom prst="line">
            <a:avLst/>
          </a:prstGeom>
          <a:ln w="19050" cap="flat">
            <a:solidFill>
              <a:srgbClr val="000000"/>
            </a:solidFill>
            <a:prstDash val="solid"/>
            <a:headEnd type="none" w="sm" len="sm"/>
            <a:tailEnd type="arrow" w="med" len="sm"/>
          </a:ln>
        </p:spPr>
      </p:sp>
      <p:grpSp>
        <p:nvGrpSpPr>
          <p:cNvPr id="13" name="Group 13"/>
          <p:cNvGrpSpPr/>
          <p:nvPr/>
        </p:nvGrpSpPr>
        <p:grpSpPr>
          <a:xfrm>
            <a:off x="8997468" y="1660384"/>
            <a:ext cx="581811" cy="284845"/>
            <a:chOff x="0" y="0"/>
            <a:chExt cx="406400" cy="198967"/>
          </a:xfrm>
        </p:grpSpPr>
        <p:sp>
          <p:nvSpPr>
            <p:cNvPr id="14" name="Freeform 14"/>
            <p:cNvSpPr/>
            <p:nvPr/>
          </p:nvSpPr>
          <p:spPr>
            <a:xfrm>
              <a:off x="0" y="0"/>
              <a:ext cx="406400" cy="198967"/>
            </a:xfrm>
            <a:custGeom>
              <a:avLst/>
              <a:gdLst/>
              <a:ahLst/>
              <a:cxnLst/>
              <a:rect l="l" t="t" r="r" b="b"/>
              <a:pathLst>
                <a:path w="406400" h="198967">
                  <a:moveTo>
                    <a:pt x="203200" y="0"/>
                  </a:moveTo>
                  <a:cubicBezTo>
                    <a:pt x="90976" y="0"/>
                    <a:pt x="0" y="44540"/>
                    <a:pt x="0" y="99483"/>
                  </a:cubicBezTo>
                  <a:cubicBezTo>
                    <a:pt x="0" y="154426"/>
                    <a:pt x="90976" y="198967"/>
                    <a:pt x="203200" y="198967"/>
                  </a:cubicBezTo>
                  <a:cubicBezTo>
                    <a:pt x="315424" y="198967"/>
                    <a:pt x="406400" y="154426"/>
                    <a:pt x="406400" y="99483"/>
                  </a:cubicBezTo>
                  <a:cubicBezTo>
                    <a:pt x="406400" y="44540"/>
                    <a:pt x="315424" y="0"/>
                    <a:pt x="203200" y="0"/>
                  </a:cubicBezTo>
                  <a:close/>
                </a:path>
              </a:pathLst>
            </a:custGeom>
            <a:solidFill>
              <a:srgbClr val="FF5757"/>
            </a:solidFill>
          </p:spPr>
        </p:sp>
        <p:sp>
          <p:nvSpPr>
            <p:cNvPr id="15" name="TextBox 15"/>
            <p:cNvSpPr txBox="1"/>
            <p:nvPr/>
          </p:nvSpPr>
          <p:spPr>
            <a:xfrm>
              <a:off x="38100" y="-397"/>
              <a:ext cx="330200" cy="180710"/>
            </a:xfrm>
            <a:prstGeom prst="rect">
              <a:avLst/>
            </a:prstGeom>
          </p:spPr>
          <p:txBody>
            <a:bodyPr lIns="27132" tIns="27132" rIns="27132" bIns="27132" rtlCol="0" anchor="ctr"/>
            <a:lstStyle/>
            <a:p>
              <a:pPr algn="ctr">
                <a:lnSpc>
                  <a:spcPts val="897"/>
                </a:lnSpc>
              </a:pPr>
              <a:r>
                <a:rPr lang="en-US" sz="640">
                  <a:solidFill>
                    <a:srgbClr val="000000"/>
                  </a:solidFill>
                  <a:latin typeface="Canva Sans Bold"/>
                </a:rPr>
                <a:t>matches</a:t>
              </a:r>
            </a:p>
          </p:txBody>
        </p:sp>
      </p:grpSp>
      <p:grpSp>
        <p:nvGrpSpPr>
          <p:cNvPr id="16" name="Group 16"/>
          <p:cNvGrpSpPr/>
          <p:nvPr/>
        </p:nvGrpSpPr>
        <p:grpSpPr>
          <a:xfrm>
            <a:off x="10161089" y="1811897"/>
            <a:ext cx="1163621" cy="484842"/>
            <a:chOff x="0" y="0"/>
            <a:chExt cx="812800" cy="338667"/>
          </a:xfrm>
        </p:grpSpPr>
        <p:sp>
          <p:nvSpPr>
            <p:cNvPr id="17" name="Freeform 17"/>
            <p:cNvSpPr/>
            <p:nvPr/>
          </p:nvSpPr>
          <p:spPr>
            <a:xfrm>
              <a:off x="0" y="0"/>
              <a:ext cx="812800" cy="338667"/>
            </a:xfrm>
            <a:custGeom>
              <a:avLst/>
              <a:gdLst/>
              <a:ahLst/>
              <a:cxnLst/>
              <a:rect l="l" t="t" r="r" b="b"/>
              <a:pathLst>
                <a:path w="812800" h="338667">
                  <a:moveTo>
                    <a:pt x="106453" y="0"/>
                  </a:moveTo>
                  <a:lnTo>
                    <a:pt x="706347" y="0"/>
                  </a:lnTo>
                  <a:cubicBezTo>
                    <a:pt x="734580" y="0"/>
                    <a:pt x="761657" y="11216"/>
                    <a:pt x="781621" y="31179"/>
                  </a:cubicBezTo>
                  <a:cubicBezTo>
                    <a:pt x="801584" y="51143"/>
                    <a:pt x="812800" y="78220"/>
                    <a:pt x="812800" y="106453"/>
                  </a:cubicBezTo>
                  <a:lnTo>
                    <a:pt x="812800" y="232214"/>
                  </a:lnTo>
                  <a:cubicBezTo>
                    <a:pt x="812800" y="260447"/>
                    <a:pt x="801584" y="287524"/>
                    <a:pt x="781621" y="307487"/>
                  </a:cubicBezTo>
                  <a:cubicBezTo>
                    <a:pt x="761657" y="327451"/>
                    <a:pt x="734580" y="338667"/>
                    <a:pt x="706347" y="338667"/>
                  </a:cubicBezTo>
                  <a:lnTo>
                    <a:pt x="106453" y="338667"/>
                  </a:lnTo>
                  <a:cubicBezTo>
                    <a:pt x="78220" y="338667"/>
                    <a:pt x="51143" y="327451"/>
                    <a:pt x="31179" y="307487"/>
                  </a:cubicBezTo>
                  <a:cubicBezTo>
                    <a:pt x="11216" y="287524"/>
                    <a:pt x="0" y="260447"/>
                    <a:pt x="0" y="232214"/>
                  </a:cubicBezTo>
                  <a:lnTo>
                    <a:pt x="0" y="106453"/>
                  </a:lnTo>
                  <a:cubicBezTo>
                    <a:pt x="0" y="78220"/>
                    <a:pt x="11216" y="51143"/>
                    <a:pt x="31179" y="31179"/>
                  </a:cubicBezTo>
                  <a:cubicBezTo>
                    <a:pt x="51143" y="11216"/>
                    <a:pt x="78220" y="0"/>
                    <a:pt x="106453" y="0"/>
                  </a:cubicBezTo>
                  <a:close/>
                </a:path>
              </a:pathLst>
            </a:custGeom>
            <a:solidFill>
              <a:srgbClr val="37B5F7"/>
            </a:solidFill>
          </p:spPr>
        </p:sp>
        <p:sp>
          <p:nvSpPr>
            <p:cNvPr id="18" name="TextBox 18"/>
            <p:cNvSpPr txBox="1"/>
            <p:nvPr/>
          </p:nvSpPr>
          <p:spPr>
            <a:xfrm>
              <a:off x="0" y="-19050"/>
              <a:ext cx="812800" cy="357717"/>
            </a:xfrm>
            <a:prstGeom prst="rect">
              <a:avLst/>
            </a:prstGeom>
          </p:spPr>
          <p:txBody>
            <a:bodyPr lIns="27132" tIns="27132" rIns="27132" bIns="27132" rtlCol="0" anchor="ctr"/>
            <a:lstStyle/>
            <a:p>
              <a:pPr algn="ctr">
                <a:lnSpc>
                  <a:spcPts val="1679"/>
                </a:lnSpc>
              </a:pPr>
              <a:r>
                <a:rPr lang="en-US" sz="1200">
                  <a:solidFill>
                    <a:srgbClr val="000000"/>
                  </a:solidFill>
                  <a:latin typeface="Canva Sans Bold"/>
                </a:rPr>
                <a:t>IN EXSISTED</a:t>
              </a:r>
            </a:p>
            <a:p>
              <a:pPr algn="ctr">
                <a:lnSpc>
                  <a:spcPts val="1597"/>
                </a:lnSpc>
              </a:pPr>
              <a:r>
                <a:rPr lang="en-US" sz="1140">
                  <a:solidFill>
                    <a:srgbClr val="000000"/>
                  </a:solidFill>
                  <a:latin typeface="Canva Sans Bold"/>
                </a:rPr>
                <a:t>QR-Codes  </a:t>
              </a:r>
            </a:p>
          </p:txBody>
        </p:sp>
      </p:grpSp>
      <p:sp>
        <p:nvSpPr>
          <p:cNvPr id="19" name="AutoShape 19"/>
          <p:cNvSpPr/>
          <p:nvPr/>
        </p:nvSpPr>
        <p:spPr>
          <a:xfrm flipH="1">
            <a:off x="10742899" y="2296740"/>
            <a:ext cx="0" cy="624234"/>
          </a:xfrm>
          <a:prstGeom prst="line">
            <a:avLst/>
          </a:prstGeom>
          <a:ln w="19050" cap="flat">
            <a:solidFill>
              <a:srgbClr val="000000"/>
            </a:solidFill>
            <a:prstDash val="solid"/>
            <a:headEnd type="none" w="sm" len="sm"/>
            <a:tailEnd type="arrow" w="med" len="sm"/>
          </a:ln>
        </p:spPr>
      </p:sp>
      <p:grpSp>
        <p:nvGrpSpPr>
          <p:cNvPr id="20" name="Group 20"/>
          <p:cNvGrpSpPr/>
          <p:nvPr/>
        </p:nvGrpSpPr>
        <p:grpSpPr>
          <a:xfrm>
            <a:off x="10027757" y="2920974"/>
            <a:ext cx="1430284" cy="484842"/>
            <a:chOff x="0" y="0"/>
            <a:chExt cx="999067" cy="338667"/>
          </a:xfrm>
        </p:grpSpPr>
        <p:sp>
          <p:nvSpPr>
            <p:cNvPr id="21" name="Freeform 21"/>
            <p:cNvSpPr/>
            <p:nvPr/>
          </p:nvSpPr>
          <p:spPr>
            <a:xfrm>
              <a:off x="0" y="0"/>
              <a:ext cx="999067" cy="338667"/>
            </a:xfrm>
            <a:custGeom>
              <a:avLst/>
              <a:gdLst/>
              <a:ahLst/>
              <a:cxnLst/>
              <a:rect l="l" t="t" r="r" b="b"/>
              <a:pathLst>
                <a:path w="999067" h="338667">
                  <a:moveTo>
                    <a:pt x="203200" y="0"/>
                  </a:moveTo>
                  <a:lnTo>
                    <a:pt x="999067" y="0"/>
                  </a:lnTo>
                  <a:lnTo>
                    <a:pt x="795867" y="338667"/>
                  </a:lnTo>
                  <a:lnTo>
                    <a:pt x="0" y="338667"/>
                  </a:lnTo>
                  <a:lnTo>
                    <a:pt x="203200" y="0"/>
                  </a:lnTo>
                  <a:close/>
                </a:path>
              </a:pathLst>
            </a:custGeom>
            <a:solidFill>
              <a:srgbClr val="37B5F7"/>
            </a:solidFill>
          </p:spPr>
        </p:sp>
        <p:sp>
          <p:nvSpPr>
            <p:cNvPr id="22" name="TextBox 22"/>
            <p:cNvSpPr txBox="1"/>
            <p:nvPr/>
          </p:nvSpPr>
          <p:spPr>
            <a:xfrm>
              <a:off x="101600" y="-9525"/>
              <a:ext cx="795867" cy="348192"/>
            </a:xfrm>
            <a:prstGeom prst="rect">
              <a:avLst/>
            </a:prstGeom>
          </p:spPr>
          <p:txBody>
            <a:bodyPr lIns="27132" tIns="27132" rIns="27132" bIns="27132" rtlCol="0" anchor="ctr"/>
            <a:lstStyle/>
            <a:p>
              <a:pPr algn="ctr">
                <a:lnSpc>
                  <a:spcPts val="1466"/>
                </a:lnSpc>
              </a:pPr>
              <a:r>
                <a:rPr lang="en-US" sz="1047">
                  <a:solidFill>
                    <a:srgbClr val="000000"/>
                  </a:solidFill>
                  <a:latin typeface="Canva Sans Bold"/>
                </a:rPr>
                <a:t>Face Recognition </a:t>
              </a:r>
            </a:p>
          </p:txBody>
        </p:sp>
      </p:grpSp>
      <p:sp>
        <p:nvSpPr>
          <p:cNvPr id="23" name="AutoShape 23"/>
          <p:cNvSpPr/>
          <p:nvPr/>
        </p:nvSpPr>
        <p:spPr>
          <a:xfrm flipH="1">
            <a:off x="10742899" y="3405816"/>
            <a:ext cx="0" cy="581811"/>
          </a:xfrm>
          <a:prstGeom prst="line">
            <a:avLst/>
          </a:prstGeom>
          <a:ln w="19050" cap="flat">
            <a:solidFill>
              <a:srgbClr val="000000"/>
            </a:solidFill>
            <a:prstDash val="solid"/>
            <a:headEnd type="none" w="sm" len="sm"/>
            <a:tailEnd type="arrow" w="med" len="sm"/>
          </a:ln>
        </p:spPr>
      </p:sp>
      <p:grpSp>
        <p:nvGrpSpPr>
          <p:cNvPr id="24" name="Group 24"/>
          <p:cNvGrpSpPr/>
          <p:nvPr/>
        </p:nvGrpSpPr>
        <p:grpSpPr>
          <a:xfrm>
            <a:off x="10161089" y="3987626"/>
            <a:ext cx="1163621" cy="116362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7B5F7"/>
            </a:solidFill>
          </p:spPr>
        </p:sp>
        <p:sp>
          <p:nvSpPr>
            <p:cNvPr id="26" name="TextBox 26"/>
            <p:cNvSpPr txBox="1"/>
            <p:nvPr/>
          </p:nvSpPr>
          <p:spPr>
            <a:xfrm>
              <a:off x="139700" y="111125"/>
              <a:ext cx="533400" cy="561975"/>
            </a:xfrm>
            <a:prstGeom prst="rect">
              <a:avLst/>
            </a:prstGeom>
          </p:spPr>
          <p:txBody>
            <a:bodyPr lIns="27132" tIns="27132" rIns="27132" bIns="27132" rtlCol="0" anchor="ctr"/>
            <a:lstStyle/>
            <a:p>
              <a:pPr algn="ctr">
                <a:lnSpc>
                  <a:spcPts val="1401"/>
                </a:lnSpc>
              </a:pPr>
              <a:r>
                <a:rPr lang="en-US" sz="1001">
                  <a:solidFill>
                    <a:srgbClr val="000000"/>
                  </a:solidFill>
                  <a:latin typeface="Canva Sans Bold"/>
                </a:rPr>
                <a:t>If</a:t>
              </a:r>
            </a:p>
            <a:p>
              <a:pPr algn="ctr">
                <a:lnSpc>
                  <a:spcPts val="1401"/>
                </a:lnSpc>
              </a:pPr>
              <a:r>
                <a:rPr lang="en-US" sz="1001">
                  <a:solidFill>
                    <a:srgbClr val="000000"/>
                  </a:solidFill>
                  <a:latin typeface="Canva Sans Bold"/>
                </a:rPr>
                <a:t>Face Landmarks </a:t>
              </a:r>
            </a:p>
            <a:p>
              <a:pPr algn="ctr">
                <a:lnSpc>
                  <a:spcPts val="1401"/>
                </a:lnSpc>
              </a:pPr>
              <a:r>
                <a:rPr lang="en-US" sz="1001">
                  <a:solidFill>
                    <a:srgbClr val="000000"/>
                  </a:solidFill>
                  <a:latin typeface="Canva Sans Bold"/>
                </a:rPr>
                <a:t>array</a:t>
              </a:r>
            </a:p>
          </p:txBody>
        </p:sp>
      </p:grpSp>
      <p:sp>
        <p:nvSpPr>
          <p:cNvPr id="27" name="AutoShape 27"/>
          <p:cNvSpPr/>
          <p:nvPr/>
        </p:nvSpPr>
        <p:spPr>
          <a:xfrm>
            <a:off x="11324710" y="4569437"/>
            <a:ext cx="1357558" cy="12121"/>
          </a:xfrm>
          <a:prstGeom prst="line">
            <a:avLst/>
          </a:prstGeom>
          <a:ln w="19050" cap="flat">
            <a:solidFill>
              <a:srgbClr val="000000"/>
            </a:solidFill>
            <a:prstDash val="solid"/>
            <a:headEnd type="none" w="sm" len="sm"/>
            <a:tailEnd type="arrow" w="med" len="sm"/>
          </a:ln>
        </p:spPr>
      </p:sp>
      <p:grpSp>
        <p:nvGrpSpPr>
          <p:cNvPr id="28" name="Group 28"/>
          <p:cNvGrpSpPr/>
          <p:nvPr/>
        </p:nvGrpSpPr>
        <p:grpSpPr>
          <a:xfrm>
            <a:off x="11615615" y="4181563"/>
            <a:ext cx="581811" cy="284845"/>
            <a:chOff x="0" y="0"/>
            <a:chExt cx="406400" cy="198967"/>
          </a:xfrm>
        </p:grpSpPr>
        <p:sp>
          <p:nvSpPr>
            <p:cNvPr id="29" name="Freeform 29"/>
            <p:cNvSpPr/>
            <p:nvPr/>
          </p:nvSpPr>
          <p:spPr>
            <a:xfrm>
              <a:off x="0" y="0"/>
              <a:ext cx="406400" cy="198967"/>
            </a:xfrm>
            <a:custGeom>
              <a:avLst/>
              <a:gdLst/>
              <a:ahLst/>
              <a:cxnLst/>
              <a:rect l="l" t="t" r="r" b="b"/>
              <a:pathLst>
                <a:path w="406400" h="198967">
                  <a:moveTo>
                    <a:pt x="203200" y="0"/>
                  </a:moveTo>
                  <a:cubicBezTo>
                    <a:pt x="90976" y="0"/>
                    <a:pt x="0" y="44540"/>
                    <a:pt x="0" y="99483"/>
                  </a:cubicBezTo>
                  <a:cubicBezTo>
                    <a:pt x="0" y="154426"/>
                    <a:pt x="90976" y="198967"/>
                    <a:pt x="203200" y="198967"/>
                  </a:cubicBezTo>
                  <a:cubicBezTo>
                    <a:pt x="315424" y="198967"/>
                    <a:pt x="406400" y="154426"/>
                    <a:pt x="406400" y="99483"/>
                  </a:cubicBezTo>
                  <a:cubicBezTo>
                    <a:pt x="406400" y="44540"/>
                    <a:pt x="315424" y="0"/>
                    <a:pt x="203200" y="0"/>
                  </a:cubicBezTo>
                  <a:close/>
                </a:path>
              </a:pathLst>
            </a:custGeom>
            <a:solidFill>
              <a:srgbClr val="FF5757"/>
            </a:solidFill>
          </p:spPr>
        </p:sp>
        <p:sp>
          <p:nvSpPr>
            <p:cNvPr id="30" name="TextBox 30"/>
            <p:cNvSpPr txBox="1"/>
            <p:nvPr/>
          </p:nvSpPr>
          <p:spPr>
            <a:xfrm>
              <a:off x="38100" y="-397"/>
              <a:ext cx="330200" cy="180710"/>
            </a:xfrm>
            <a:prstGeom prst="rect">
              <a:avLst/>
            </a:prstGeom>
          </p:spPr>
          <p:txBody>
            <a:bodyPr lIns="27132" tIns="27132" rIns="27132" bIns="27132" rtlCol="0" anchor="ctr"/>
            <a:lstStyle/>
            <a:p>
              <a:pPr algn="ctr">
                <a:lnSpc>
                  <a:spcPts val="1037"/>
                </a:lnSpc>
              </a:pPr>
              <a:r>
                <a:rPr lang="en-US" sz="740">
                  <a:solidFill>
                    <a:srgbClr val="000000"/>
                  </a:solidFill>
                  <a:latin typeface="Canva Sans Bold"/>
                </a:rPr>
                <a:t>matches</a:t>
              </a:r>
            </a:p>
          </p:txBody>
        </p:sp>
      </p:grpSp>
      <p:grpSp>
        <p:nvGrpSpPr>
          <p:cNvPr id="31" name="Group 31"/>
          <p:cNvGrpSpPr/>
          <p:nvPr/>
        </p:nvGrpSpPr>
        <p:grpSpPr>
          <a:xfrm>
            <a:off x="12682268" y="4339137"/>
            <a:ext cx="1163621" cy="484842"/>
            <a:chOff x="0" y="0"/>
            <a:chExt cx="812800" cy="338667"/>
          </a:xfrm>
        </p:grpSpPr>
        <p:sp>
          <p:nvSpPr>
            <p:cNvPr id="32" name="Freeform 32"/>
            <p:cNvSpPr/>
            <p:nvPr/>
          </p:nvSpPr>
          <p:spPr>
            <a:xfrm>
              <a:off x="0" y="0"/>
              <a:ext cx="812800" cy="338667"/>
            </a:xfrm>
            <a:custGeom>
              <a:avLst/>
              <a:gdLst/>
              <a:ahLst/>
              <a:cxnLst/>
              <a:rect l="l" t="t" r="r" b="b"/>
              <a:pathLst>
                <a:path w="812800" h="338667">
                  <a:moveTo>
                    <a:pt x="106453" y="0"/>
                  </a:moveTo>
                  <a:lnTo>
                    <a:pt x="706347" y="0"/>
                  </a:lnTo>
                  <a:cubicBezTo>
                    <a:pt x="734580" y="0"/>
                    <a:pt x="761657" y="11216"/>
                    <a:pt x="781621" y="31179"/>
                  </a:cubicBezTo>
                  <a:cubicBezTo>
                    <a:pt x="801584" y="51143"/>
                    <a:pt x="812800" y="78220"/>
                    <a:pt x="812800" y="106453"/>
                  </a:cubicBezTo>
                  <a:lnTo>
                    <a:pt x="812800" y="232214"/>
                  </a:lnTo>
                  <a:cubicBezTo>
                    <a:pt x="812800" y="260447"/>
                    <a:pt x="801584" y="287524"/>
                    <a:pt x="781621" y="307487"/>
                  </a:cubicBezTo>
                  <a:cubicBezTo>
                    <a:pt x="761657" y="327451"/>
                    <a:pt x="734580" y="338667"/>
                    <a:pt x="706347" y="338667"/>
                  </a:cubicBezTo>
                  <a:lnTo>
                    <a:pt x="106453" y="338667"/>
                  </a:lnTo>
                  <a:cubicBezTo>
                    <a:pt x="78220" y="338667"/>
                    <a:pt x="51143" y="327451"/>
                    <a:pt x="31179" y="307487"/>
                  </a:cubicBezTo>
                  <a:cubicBezTo>
                    <a:pt x="11216" y="287524"/>
                    <a:pt x="0" y="260447"/>
                    <a:pt x="0" y="232214"/>
                  </a:cubicBezTo>
                  <a:lnTo>
                    <a:pt x="0" y="106453"/>
                  </a:lnTo>
                  <a:cubicBezTo>
                    <a:pt x="0" y="78220"/>
                    <a:pt x="11216" y="51143"/>
                    <a:pt x="31179" y="31179"/>
                  </a:cubicBezTo>
                  <a:cubicBezTo>
                    <a:pt x="51143" y="11216"/>
                    <a:pt x="78220" y="0"/>
                    <a:pt x="106453" y="0"/>
                  </a:cubicBezTo>
                  <a:close/>
                </a:path>
              </a:pathLst>
            </a:custGeom>
            <a:solidFill>
              <a:srgbClr val="37B5F7"/>
            </a:solidFill>
          </p:spPr>
        </p:sp>
        <p:sp>
          <p:nvSpPr>
            <p:cNvPr id="33" name="TextBox 33"/>
            <p:cNvSpPr txBox="1"/>
            <p:nvPr/>
          </p:nvSpPr>
          <p:spPr>
            <a:xfrm>
              <a:off x="0" y="-19050"/>
              <a:ext cx="812800" cy="357717"/>
            </a:xfrm>
            <a:prstGeom prst="rect">
              <a:avLst/>
            </a:prstGeom>
          </p:spPr>
          <p:txBody>
            <a:bodyPr lIns="27132" tIns="27132" rIns="27132" bIns="27132" rtlCol="0" anchor="ctr"/>
            <a:lstStyle/>
            <a:p>
              <a:pPr algn="ctr">
                <a:lnSpc>
                  <a:spcPts val="1541"/>
                </a:lnSpc>
              </a:pPr>
              <a:r>
                <a:rPr lang="en-US" sz="1101">
                  <a:solidFill>
                    <a:srgbClr val="000000"/>
                  </a:solidFill>
                  <a:latin typeface="Canva Sans Bold"/>
                </a:rPr>
                <a:t>IN Saved model </a:t>
              </a:r>
            </a:p>
          </p:txBody>
        </p:sp>
      </p:grpSp>
      <p:sp>
        <p:nvSpPr>
          <p:cNvPr id="34" name="AutoShape 34"/>
          <p:cNvSpPr/>
          <p:nvPr/>
        </p:nvSpPr>
        <p:spPr>
          <a:xfrm flipH="1">
            <a:off x="13255644" y="4823979"/>
            <a:ext cx="8434" cy="730678"/>
          </a:xfrm>
          <a:prstGeom prst="line">
            <a:avLst/>
          </a:prstGeom>
          <a:ln w="19050" cap="flat">
            <a:solidFill>
              <a:srgbClr val="000000"/>
            </a:solidFill>
            <a:prstDash val="solid"/>
            <a:headEnd type="none" w="sm" len="sm"/>
            <a:tailEnd type="arrow" w="med" len="sm"/>
          </a:ln>
        </p:spPr>
      </p:sp>
      <p:grpSp>
        <p:nvGrpSpPr>
          <p:cNvPr id="35" name="Group 35"/>
          <p:cNvGrpSpPr/>
          <p:nvPr/>
        </p:nvGrpSpPr>
        <p:grpSpPr>
          <a:xfrm>
            <a:off x="12673834" y="5554657"/>
            <a:ext cx="1163621" cy="872716"/>
            <a:chOff x="0" y="0"/>
            <a:chExt cx="812800" cy="609600"/>
          </a:xfrm>
        </p:grpSpPr>
        <p:sp>
          <p:nvSpPr>
            <p:cNvPr id="36" name="Freeform 36"/>
            <p:cNvSpPr/>
            <p:nvPr/>
          </p:nvSpPr>
          <p:spPr>
            <a:xfrm>
              <a:off x="0" y="0"/>
              <a:ext cx="812800" cy="609600"/>
            </a:xfrm>
            <a:custGeom>
              <a:avLst/>
              <a:gdLst/>
              <a:ahLst/>
              <a:cxnLst/>
              <a:rect l="l" t="t" r="r" b="b"/>
              <a:pathLst>
                <a:path w="812800" h="609600">
                  <a:moveTo>
                    <a:pt x="203200" y="0"/>
                  </a:moveTo>
                  <a:lnTo>
                    <a:pt x="812800" y="0"/>
                  </a:lnTo>
                  <a:lnTo>
                    <a:pt x="609600" y="609600"/>
                  </a:lnTo>
                  <a:lnTo>
                    <a:pt x="0" y="609600"/>
                  </a:lnTo>
                  <a:lnTo>
                    <a:pt x="203200" y="0"/>
                  </a:lnTo>
                  <a:close/>
                </a:path>
              </a:pathLst>
            </a:custGeom>
            <a:solidFill>
              <a:srgbClr val="37B5F7"/>
            </a:solidFill>
          </p:spPr>
        </p:sp>
        <p:sp>
          <p:nvSpPr>
            <p:cNvPr id="37" name="TextBox 37"/>
            <p:cNvSpPr txBox="1"/>
            <p:nvPr/>
          </p:nvSpPr>
          <p:spPr>
            <a:xfrm>
              <a:off x="101600" y="-19050"/>
              <a:ext cx="609600" cy="628650"/>
            </a:xfrm>
            <a:prstGeom prst="rect">
              <a:avLst/>
            </a:prstGeom>
          </p:spPr>
          <p:txBody>
            <a:bodyPr lIns="27132" tIns="27132" rIns="27132" bIns="27132" rtlCol="0" anchor="ctr"/>
            <a:lstStyle/>
            <a:p>
              <a:pPr algn="ctr">
                <a:lnSpc>
                  <a:spcPts val="1252"/>
                </a:lnSpc>
              </a:pPr>
              <a:r>
                <a:rPr lang="en-US" sz="894">
                  <a:solidFill>
                    <a:srgbClr val="000000"/>
                  </a:solidFill>
                  <a:latin typeface="Canva Sans Bold"/>
                </a:rPr>
                <a:t>Mark the Attendance in EXCEL sheet </a:t>
              </a:r>
            </a:p>
          </p:txBody>
        </p:sp>
      </p:grpSp>
      <p:sp>
        <p:nvSpPr>
          <p:cNvPr id="38" name="AutoShape 38"/>
          <p:cNvSpPr/>
          <p:nvPr/>
        </p:nvSpPr>
        <p:spPr>
          <a:xfrm>
            <a:off x="5603573" y="4569437"/>
            <a:ext cx="4557516" cy="12121"/>
          </a:xfrm>
          <a:prstGeom prst="line">
            <a:avLst/>
          </a:prstGeom>
          <a:ln w="19050" cap="flat">
            <a:solidFill>
              <a:srgbClr val="000000"/>
            </a:solidFill>
            <a:prstDash val="solid"/>
            <a:headEnd type="none" w="sm" len="sm"/>
            <a:tailEnd type="none" w="sm" len="sm"/>
          </a:ln>
        </p:spPr>
      </p:sp>
      <p:sp>
        <p:nvSpPr>
          <p:cNvPr id="39" name="AutoShape 39"/>
          <p:cNvSpPr/>
          <p:nvPr/>
        </p:nvSpPr>
        <p:spPr>
          <a:xfrm>
            <a:off x="13255644" y="6427373"/>
            <a:ext cx="8434" cy="760211"/>
          </a:xfrm>
          <a:prstGeom prst="line">
            <a:avLst/>
          </a:prstGeom>
          <a:ln w="19050" cap="flat">
            <a:solidFill>
              <a:srgbClr val="000000"/>
            </a:solidFill>
            <a:prstDash val="solid"/>
            <a:headEnd type="none" w="sm" len="sm"/>
            <a:tailEnd type="none" w="sm" len="sm"/>
          </a:ln>
        </p:spPr>
      </p:sp>
      <p:sp>
        <p:nvSpPr>
          <p:cNvPr id="40" name="AutoShape 40"/>
          <p:cNvSpPr/>
          <p:nvPr/>
        </p:nvSpPr>
        <p:spPr>
          <a:xfrm>
            <a:off x="7809605" y="7187584"/>
            <a:ext cx="5454474" cy="0"/>
          </a:xfrm>
          <a:prstGeom prst="line">
            <a:avLst/>
          </a:prstGeom>
          <a:ln w="19050" cap="flat">
            <a:solidFill>
              <a:srgbClr val="000000"/>
            </a:solidFill>
            <a:prstDash val="solid"/>
            <a:headEnd type="none" w="sm" len="sm"/>
            <a:tailEnd type="none" w="sm" len="sm"/>
          </a:ln>
        </p:spPr>
      </p:sp>
      <p:sp>
        <p:nvSpPr>
          <p:cNvPr id="41" name="AutoShape 41"/>
          <p:cNvSpPr/>
          <p:nvPr/>
        </p:nvSpPr>
        <p:spPr>
          <a:xfrm flipH="1">
            <a:off x="7809605" y="7187584"/>
            <a:ext cx="24242" cy="872716"/>
          </a:xfrm>
          <a:prstGeom prst="line">
            <a:avLst/>
          </a:prstGeom>
          <a:ln w="19050" cap="flat">
            <a:solidFill>
              <a:srgbClr val="000000"/>
            </a:solidFill>
            <a:prstDash val="solid"/>
            <a:headEnd type="none" w="sm" len="sm"/>
            <a:tailEnd type="arrow" w="med" len="sm"/>
          </a:ln>
        </p:spPr>
      </p:sp>
      <p:grpSp>
        <p:nvGrpSpPr>
          <p:cNvPr id="42" name="Group 42"/>
          <p:cNvGrpSpPr/>
          <p:nvPr/>
        </p:nvGrpSpPr>
        <p:grpSpPr>
          <a:xfrm>
            <a:off x="7518699" y="8060300"/>
            <a:ext cx="581811" cy="301736"/>
            <a:chOff x="0" y="0"/>
            <a:chExt cx="1672046" cy="867150"/>
          </a:xfrm>
        </p:grpSpPr>
        <p:sp>
          <p:nvSpPr>
            <p:cNvPr id="43" name="Freeform 43"/>
            <p:cNvSpPr/>
            <p:nvPr/>
          </p:nvSpPr>
          <p:spPr>
            <a:xfrm>
              <a:off x="0" y="0"/>
              <a:ext cx="1672046" cy="867150"/>
            </a:xfrm>
            <a:custGeom>
              <a:avLst/>
              <a:gdLst/>
              <a:ahLst/>
              <a:cxnLst/>
              <a:rect l="l" t="t" r="r" b="b"/>
              <a:pathLst>
                <a:path w="1672046" h="867150">
                  <a:moveTo>
                    <a:pt x="836023" y="0"/>
                  </a:moveTo>
                  <a:cubicBezTo>
                    <a:pt x="374300" y="0"/>
                    <a:pt x="0" y="194118"/>
                    <a:pt x="0" y="433575"/>
                  </a:cubicBezTo>
                  <a:cubicBezTo>
                    <a:pt x="0" y="673032"/>
                    <a:pt x="374300" y="867150"/>
                    <a:pt x="836023" y="867150"/>
                  </a:cubicBezTo>
                  <a:cubicBezTo>
                    <a:pt x="1297745" y="867150"/>
                    <a:pt x="1672046" y="673032"/>
                    <a:pt x="1672046" y="433575"/>
                  </a:cubicBezTo>
                  <a:cubicBezTo>
                    <a:pt x="1672046" y="194118"/>
                    <a:pt x="1297745" y="0"/>
                    <a:pt x="836023" y="0"/>
                  </a:cubicBezTo>
                  <a:close/>
                </a:path>
              </a:pathLst>
            </a:custGeom>
            <a:solidFill>
              <a:srgbClr val="FF5757"/>
            </a:solidFill>
          </p:spPr>
        </p:sp>
        <p:sp>
          <p:nvSpPr>
            <p:cNvPr id="44" name="TextBox 44"/>
            <p:cNvSpPr txBox="1"/>
            <p:nvPr/>
          </p:nvSpPr>
          <p:spPr>
            <a:xfrm>
              <a:off x="156754" y="62245"/>
              <a:ext cx="1358537" cy="723609"/>
            </a:xfrm>
            <a:prstGeom prst="rect">
              <a:avLst/>
            </a:prstGeom>
          </p:spPr>
          <p:txBody>
            <a:bodyPr lIns="27132" tIns="27132" rIns="27132" bIns="27132" rtlCol="0" anchor="ctr"/>
            <a:lstStyle/>
            <a:p>
              <a:pPr algn="ctr">
                <a:lnSpc>
                  <a:spcPts val="1336"/>
                </a:lnSpc>
                <a:spcBef>
                  <a:spcPct val="0"/>
                </a:spcBef>
              </a:pPr>
              <a:r>
                <a:rPr lang="en-US" sz="954">
                  <a:solidFill>
                    <a:srgbClr val="000000"/>
                  </a:solidFill>
                  <a:latin typeface="Canva Sans Bold"/>
                </a:rPr>
                <a:t>STOP</a:t>
              </a:r>
            </a:p>
          </p:txBody>
        </p:sp>
      </p:grpSp>
      <p:sp>
        <p:nvSpPr>
          <p:cNvPr id="45" name="AutoShape 45"/>
          <p:cNvSpPr/>
          <p:nvPr/>
        </p:nvSpPr>
        <p:spPr>
          <a:xfrm flipH="1">
            <a:off x="6282352" y="2054319"/>
            <a:ext cx="969684" cy="0"/>
          </a:xfrm>
          <a:prstGeom prst="line">
            <a:avLst/>
          </a:prstGeom>
          <a:ln w="19050" cap="flat">
            <a:solidFill>
              <a:srgbClr val="000000"/>
            </a:solidFill>
            <a:prstDash val="solid"/>
            <a:headEnd type="none" w="sm" len="sm"/>
            <a:tailEnd type="none" w="sm" len="sm"/>
          </a:ln>
        </p:spPr>
      </p:sp>
      <p:sp>
        <p:nvSpPr>
          <p:cNvPr id="46" name="AutoShape 46"/>
          <p:cNvSpPr/>
          <p:nvPr/>
        </p:nvSpPr>
        <p:spPr>
          <a:xfrm flipH="1">
            <a:off x="6282352" y="587671"/>
            <a:ext cx="0" cy="1466647"/>
          </a:xfrm>
          <a:prstGeom prst="line">
            <a:avLst/>
          </a:prstGeom>
          <a:ln w="19050" cap="flat">
            <a:solidFill>
              <a:srgbClr val="000000"/>
            </a:solidFill>
            <a:prstDash val="solid"/>
            <a:headEnd type="none" w="sm" len="sm"/>
            <a:tailEnd type="none" w="sm" len="sm"/>
          </a:ln>
        </p:spPr>
      </p:sp>
      <p:sp>
        <p:nvSpPr>
          <p:cNvPr id="47" name="AutoShape 47"/>
          <p:cNvSpPr/>
          <p:nvPr/>
        </p:nvSpPr>
        <p:spPr>
          <a:xfrm flipV="1">
            <a:off x="6282352" y="587671"/>
            <a:ext cx="1115137" cy="0"/>
          </a:xfrm>
          <a:prstGeom prst="line">
            <a:avLst/>
          </a:prstGeom>
          <a:ln w="19050" cap="flat">
            <a:solidFill>
              <a:srgbClr val="000000"/>
            </a:solidFill>
            <a:prstDash val="solid"/>
            <a:headEnd type="none" w="sm" len="sm"/>
            <a:tailEnd type="arrow" w="med" len="sm"/>
          </a:ln>
        </p:spPr>
      </p:sp>
      <p:sp>
        <p:nvSpPr>
          <p:cNvPr id="48" name="AutoShape 48"/>
          <p:cNvSpPr/>
          <p:nvPr/>
        </p:nvSpPr>
        <p:spPr>
          <a:xfrm flipV="1">
            <a:off x="5603573" y="-3716002"/>
            <a:ext cx="0" cy="8285439"/>
          </a:xfrm>
          <a:prstGeom prst="line">
            <a:avLst/>
          </a:prstGeom>
          <a:ln w="19050" cap="flat">
            <a:solidFill>
              <a:srgbClr val="000000"/>
            </a:solidFill>
            <a:prstDash val="solid"/>
            <a:headEnd type="none" w="sm" len="sm"/>
            <a:tailEnd type="none" w="sm" len="sm"/>
          </a:ln>
        </p:spPr>
      </p:sp>
      <p:sp>
        <p:nvSpPr>
          <p:cNvPr id="49" name="TextBox 49"/>
          <p:cNvSpPr txBox="1"/>
          <p:nvPr/>
        </p:nvSpPr>
        <p:spPr>
          <a:xfrm>
            <a:off x="17297401" y="9579342"/>
            <a:ext cx="830112" cy="580390"/>
          </a:xfrm>
          <a:prstGeom prst="rect">
            <a:avLst/>
          </a:prstGeom>
        </p:spPr>
        <p:txBody>
          <a:bodyPr wrap="square" lIns="0" tIns="0" rIns="0" bIns="0" rtlCol="0" anchor="t">
            <a:spAutoFit/>
          </a:bodyPr>
          <a:lstStyle/>
          <a:p>
            <a:pPr algn="ctr">
              <a:lnSpc>
                <a:spcPts val="4759"/>
              </a:lnSpc>
            </a:pPr>
            <a:r>
              <a:rPr lang="en-US" sz="3399" dirty="0">
                <a:solidFill>
                  <a:srgbClr val="227C9D"/>
                </a:solidFill>
                <a:latin typeface="Canva Sans"/>
              </a:rPr>
              <a:t>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4248108" y="49780"/>
            <a:ext cx="10620170" cy="1520824"/>
          </a:xfrm>
          <a:prstGeom prst="rect">
            <a:avLst/>
          </a:prstGeom>
        </p:spPr>
        <p:txBody>
          <a:bodyPr lIns="0" tIns="0" rIns="0" bIns="0" rtlCol="0" anchor="t">
            <a:spAutoFit/>
          </a:bodyPr>
          <a:lstStyle/>
          <a:p>
            <a:pPr algn="ctr">
              <a:lnSpc>
                <a:spcPts val="9999"/>
              </a:lnSpc>
            </a:pPr>
            <a:r>
              <a:rPr lang="en-US" sz="9999">
                <a:solidFill>
                  <a:srgbClr val="227C9D"/>
                </a:solidFill>
                <a:latin typeface="Times New Roman Bold"/>
              </a:rPr>
              <a:t>DATABASE</a:t>
            </a:r>
          </a:p>
        </p:txBody>
      </p:sp>
      <p:grpSp>
        <p:nvGrpSpPr>
          <p:cNvPr id="3" name="Group 3"/>
          <p:cNvGrpSpPr/>
          <p:nvPr/>
        </p:nvGrpSpPr>
        <p:grpSpPr>
          <a:xfrm rot="2700000">
            <a:off x="-1376391" y="-3093321"/>
            <a:ext cx="7415398" cy="3565095"/>
            <a:chOff x="0" y="0"/>
            <a:chExt cx="660400" cy="317500"/>
          </a:xfrm>
        </p:grpSpPr>
        <p:sp>
          <p:nvSpPr>
            <p:cNvPr id="4" name="Freeform 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5" name="TextBox 5"/>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6" name="AutoShape 6"/>
          <p:cNvSpPr/>
          <p:nvPr/>
        </p:nvSpPr>
        <p:spPr>
          <a:xfrm>
            <a:off x="-2026785" y="-2337674"/>
            <a:ext cx="5185216" cy="5132702"/>
          </a:xfrm>
          <a:prstGeom prst="line">
            <a:avLst/>
          </a:prstGeom>
          <a:ln w="28575" cap="flat">
            <a:solidFill>
              <a:srgbClr val="8CA9AD"/>
            </a:solidFill>
            <a:prstDash val="solid"/>
            <a:headEnd type="none" w="sm" len="sm"/>
            <a:tailEnd type="none" w="sm" len="sm"/>
          </a:ln>
        </p:spPr>
      </p:sp>
      <p:sp>
        <p:nvSpPr>
          <p:cNvPr id="7" name="AutoShape 7"/>
          <p:cNvSpPr/>
          <p:nvPr/>
        </p:nvSpPr>
        <p:spPr>
          <a:xfrm>
            <a:off x="-2400625" y="-2177766"/>
            <a:ext cx="5248369" cy="5248369"/>
          </a:xfrm>
          <a:prstGeom prst="line">
            <a:avLst/>
          </a:prstGeom>
          <a:ln w="28575" cap="flat">
            <a:solidFill>
              <a:srgbClr val="8CA9AD"/>
            </a:solidFill>
            <a:prstDash val="solid"/>
            <a:headEnd type="none" w="sm" len="sm"/>
            <a:tailEnd type="none" w="sm" len="sm"/>
          </a:ln>
        </p:spPr>
      </p:sp>
      <p:sp>
        <p:nvSpPr>
          <p:cNvPr id="8" name="AutoShape 8"/>
          <p:cNvSpPr/>
          <p:nvPr/>
        </p:nvSpPr>
        <p:spPr>
          <a:xfrm>
            <a:off x="-2433571" y="-1623378"/>
            <a:ext cx="4867141" cy="4867141"/>
          </a:xfrm>
          <a:prstGeom prst="line">
            <a:avLst/>
          </a:prstGeom>
          <a:ln w="28575" cap="flat">
            <a:solidFill>
              <a:srgbClr val="8CA9AD"/>
            </a:solidFill>
            <a:prstDash val="solid"/>
            <a:headEnd type="none" w="sm" len="sm"/>
            <a:tailEnd type="none" w="sm" len="sm"/>
          </a:ln>
        </p:spPr>
      </p:sp>
      <p:sp>
        <p:nvSpPr>
          <p:cNvPr id="9" name="AutoShape 9"/>
          <p:cNvSpPr/>
          <p:nvPr/>
        </p:nvSpPr>
        <p:spPr>
          <a:xfrm>
            <a:off x="-2613779" y="-1300670"/>
            <a:ext cx="4690515" cy="4690515"/>
          </a:xfrm>
          <a:prstGeom prst="line">
            <a:avLst/>
          </a:prstGeom>
          <a:ln w="28575" cap="flat">
            <a:solidFill>
              <a:srgbClr val="8CA9AD"/>
            </a:solidFill>
            <a:prstDash val="solid"/>
            <a:headEnd type="none" w="sm" len="sm"/>
            <a:tailEnd type="none" w="sm" len="sm"/>
          </a:ln>
        </p:spPr>
      </p:sp>
      <p:sp>
        <p:nvSpPr>
          <p:cNvPr id="10" name="AutoShape 10"/>
          <p:cNvSpPr/>
          <p:nvPr/>
        </p:nvSpPr>
        <p:spPr>
          <a:xfrm>
            <a:off x="-2613779" y="-780048"/>
            <a:ext cx="4347674" cy="4347674"/>
          </a:xfrm>
          <a:prstGeom prst="line">
            <a:avLst/>
          </a:prstGeom>
          <a:ln w="28575" cap="flat">
            <a:solidFill>
              <a:srgbClr val="8CA9AD"/>
            </a:solidFill>
            <a:prstDash val="solid"/>
            <a:headEnd type="none" w="sm" len="sm"/>
            <a:tailEnd type="none" w="sm" len="sm"/>
          </a:ln>
        </p:spPr>
      </p:sp>
      <p:sp>
        <p:nvSpPr>
          <p:cNvPr id="11" name="AutoShape 11"/>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12" name="AutoShape 12"/>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13" name="AutoShape 13"/>
          <p:cNvSpPr/>
          <p:nvPr/>
        </p:nvSpPr>
        <p:spPr>
          <a:xfrm>
            <a:off x="-2509797" y="905760"/>
            <a:ext cx="2628598" cy="2671969"/>
          </a:xfrm>
          <a:prstGeom prst="line">
            <a:avLst/>
          </a:prstGeom>
          <a:ln w="28575" cap="flat">
            <a:solidFill>
              <a:srgbClr val="8CA9AD"/>
            </a:solidFill>
            <a:prstDash val="solid"/>
            <a:headEnd type="none" w="sm" len="sm"/>
            <a:tailEnd type="none" w="sm" len="sm"/>
          </a:ln>
        </p:spPr>
      </p:sp>
      <p:sp>
        <p:nvSpPr>
          <p:cNvPr id="14" name="Freeform 14"/>
          <p:cNvSpPr/>
          <p:nvPr/>
        </p:nvSpPr>
        <p:spPr>
          <a:xfrm>
            <a:off x="2322239" y="2871189"/>
            <a:ext cx="14472211" cy="3406780"/>
          </a:xfrm>
          <a:custGeom>
            <a:avLst/>
            <a:gdLst/>
            <a:ahLst/>
            <a:cxnLst/>
            <a:rect l="l" t="t" r="r" b="b"/>
            <a:pathLst>
              <a:path w="14472211" h="3406780">
                <a:moveTo>
                  <a:pt x="0" y="0"/>
                </a:moveTo>
                <a:lnTo>
                  <a:pt x="14472211" y="0"/>
                </a:lnTo>
                <a:lnTo>
                  <a:pt x="14472211" y="3406780"/>
                </a:lnTo>
                <a:lnTo>
                  <a:pt x="0" y="3406780"/>
                </a:lnTo>
                <a:lnTo>
                  <a:pt x="0" y="0"/>
                </a:lnTo>
                <a:close/>
              </a:path>
            </a:pathLst>
          </a:custGeom>
          <a:blipFill>
            <a:blip r:embed="rId2"/>
            <a:stretch>
              <a:fillRect/>
            </a:stretch>
          </a:blipFill>
        </p:spPr>
      </p:sp>
      <p:sp>
        <p:nvSpPr>
          <p:cNvPr id="15" name="Freeform 15"/>
          <p:cNvSpPr/>
          <p:nvPr/>
        </p:nvSpPr>
        <p:spPr>
          <a:xfrm>
            <a:off x="1434968" y="6222831"/>
            <a:ext cx="1733515" cy="1673630"/>
          </a:xfrm>
          <a:custGeom>
            <a:avLst/>
            <a:gdLst/>
            <a:ahLst/>
            <a:cxnLst/>
            <a:rect l="l" t="t" r="r" b="b"/>
            <a:pathLst>
              <a:path w="1733515" h="1673630">
                <a:moveTo>
                  <a:pt x="0" y="0"/>
                </a:moveTo>
                <a:lnTo>
                  <a:pt x="1733514" y="0"/>
                </a:lnTo>
                <a:lnTo>
                  <a:pt x="1733514" y="1673630"/>
                </a:lnTo>
                <a:lnTo>
                  <a:pt x="0" y="16736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6" name="Group 16"/>
          <p:cNvGrpSpPr/>
          <p:nvPr/>
        </p:nvGrpSpPr>
        <p:grpSpPr>
          <a:xfrm>
            <a:off x="7622932" y="1890261"/>
            <a:ext cx="3701776" cy="902872"/>
            <a:chOff x="0" y="0"/>
            <a:chExt cx="2777067" cy="677333"/>
          </a:xfrm>
        </p:grpSpPr>
        <p:sp>
          <p:nvSpPr>
            <p:cNvPr id="17" name="Freeform 17"/>
            <p:cNvSpPr/>
            <p:nvPr/>
          </p:nvSpPr>
          <p:spPr>
            <a:xfrm>
              <a:off x="0" y="0"/>
              <a:ext cx="2777067" cy="677333"/>
            </a:xfrm>
            <a:custGeom>
              <a:avLst/>
              <a:gdLst/>
              <a:ahLst/>
              <a:cxnLst/>
              <a:rect l="l" t="t" r="r" b="b"/>
              <a:pathLst>
                <a:path w="2777067" h="677333">
                  <a:moveTo>
                    <a:pt x="37645" y="0"/>
                  </a:moveTo>
                  <a:lnTo>
                    <a:pt x="2739421" y="0"/>
                  </a:lnTo>
                  <a:cubicBezTo>
                    <a:pt x="2749406" y="0"/>
                    <a:pt x="2758981" y="3966"/>
                    <a:pt x="2766041" y="11026"/>
                  </a:cubicBezTo>
                  <a:cubicBezTo>
                    <a:pt x="2773101" y="18086"/>
                    <a:pt x="2777067" y="27661"/>
                    <a:pt x="2777067" y="37645"/>
                  </a:cubicBezTo>
                  <a:lnTo>
                    <a:pt x="2777067" y="639688"/>
                  </a:lnTo>
                  <a:cubicBezTo>
                    <a:pt x="2777067" y="649672"/>
                    <a:pt x="2773101" y="659247"/>
                    <a:pt x="2766041" y="666307"/>
                  </a:cubicBezTo>
                  <a:cubicBezTo>
                    <a:pt x="2758981" y="673367"/>
                    <a:pt x="2749406" y="677333"/>
                    <a:pt x="2739421" y="677333"/>
                  </a:cubicBezTo>
                  <a:lnTo>
                    <a:pt x="37645" y="677333"/>
                  </a:lnTo>
                  <a:cubicBezTo>
                    <a:pt x="27661" y="677333"/>
                    <a:pt x="18086" y="673367"/>
                    <a:pt x="11026" y="666307"/>
                  </a:cubicBezTo>
                  <a:cubicBezTo>
                    <a:pt x="3966" y="659247"/>
                    <a:pt x="0" y="649672"/>
                    <a:pt x="0" y="639688"/>
                  </a:cubicBezTo>
                  <a:lnTo>
                    <a:pt x="0" y="37645"/>
                  </a:lnTo>
                  <a:cubicBezTo>
                    <a:pt x="0" y="27661"/>
                    <a:pt x="3966" y="18086"/>
                    <a:pt x="11026" y="11026"/>
                  </a:cubicBezTo>
                  <a:cubicBezTo>
                    <a:pt x="18086" y="3966"/>
                    <a:pt x="27661" y="0"/>
                    <a:pt x="37645" y="0"/>
                  </a:cubicBezTo>
                  <a:close/>
                </a:path>
              </a:pathLst>
            </a:custGeom>
            <a:solidFill>
              <a:srgbClr val="2F7AF4"/>
            </a:solidFill>
          </p:spPr>
        </p:sp>
        <p:sp>
          <p:nvSpPr>
            <p:cNvPr id="18" name="TextBox 18"/>
            <p:cNvSpPr txBox="1"/>
            <p:nvPr/>
          </p:nvSpPr>
          <p:spPr>
            <a:xfrm>
              <a:off x="0" y="-47625"/>
              <a:ext cx="2777067" cy="724958"/>
            </a:xfrm>
            <a:prstGeom prst="rect">
              <a:avLst/>
            </a:prstGeom>
          </p:spPr>
          <p:txBody>
            <a:bodyPr lIns="30096" tIns="30096" rIns="30096" bIns="30096" rtlCol="0" anchor="ctr"/>
            <a:lstStyle/>
            <a:p>
              <a:pPr algn="ctr">
                <a:lnSpc>
                  <a:spcPts val="3317"/>
                </a:lnSpc>
                <a:spcBef>
                  <a:spcPct val="0"/>
                </a:spcBef>
              </a:pPr>
              <a:r>
                <a:rPr lang="en-US" sz="2369">
                  <a:solidFill>
                    <a:srgbClr val="FFFFFF"/>
                  </a:solidFill>
                  <a:latin typeface="Canva Sans Bold"/>
                </a:rPr>
                <a:t>Attendance</a:t>
              </a:r>
            </a:p>
          </p:txBody>
        </p:sp>
      </p:grpSp>
      <p:sp>
        <p:nvSpPr>
          <p:cNvPr id="19" name="Freeform 19"/>
          <p:cNvSpPr/>
          <p:nvPr/>
        </p:nvSpPr>
        <p:spPr>
          <a:xfrm>
            <a:off x="6213498" y="6277969"/>
            <a:ext cx="1733515" cy="1673630"/>
          </a:xfrm>
          <a:custGeom>
            <a:avLst/>
            <a:gdLst/>
            <a:ahLst/>
            <a:cxnLst/>
            <a:rect l="l" t="t" r="r" b="b"/>
            <a:pathLst>
              <a:path w="1733515" h="1673630">
                <a:moveTo>
                  <a:pt x="0" y="0"/>
                </a:moveTo>
                <a:lnTo>
                  <a:pt x="1733515" y="0"/>
                </a:lnTo>
                <a:lnTo>
                  <a:pt x="1733515" y="1673630"/>
                </a:lnTo>
                <a:lnTo>
                  <a:pt x="0" y="16736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11324708" y="6222831"/>
            <a:ext cx="1733515" cy="1673630"/>
          </a:xfrm>
          <a:custGeom>
            <a:avLst/>
            <a:gdLst/>
            <a:ahLst/>
            <a:cxnLst/>
            <a:rect l="l" t="t" r="r" b="b"/>
            <a:pathLst>
              <a:path w="1733515" h="1673630">
                <a:moveTo>
                  <a:pt x="0" y="0"/>
                </a:moveTo>
                <a:lnTo>
                  <a:pt x="1733515" y="0"/>
                </a:lnTo>
                <a:lnTo>
                  <a:pt x="1733515" y="1673630"/>
                </a:lnTo>
                <a:lnTo>
                  <a:pt x="0" y="16736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1" name="Group 21"/>
          <p:cNvGrpSpPr/>
          <p:nvPr/>
        </p:nvGrpSpPr>
        <p:grpSpPr>
          <a:xfrm>
            <a:off x="923366" y="8416742"/>
            <a:ext cx="2775768" cy="1047947"/>
            <a:chOff x="0" y="0"/>
            <a:chExt cx="2082377" cy="786168"/>
          </a:xfrm>
        </p:grpSpPr>
        <p:sp>
          <p:nvSpPr>
            <p:cNvPr id="22" name="Freeform 22"/>
            <p:cNvSpPr/>
            <p:nvPr/>
          </p:nvSpPr>
          <p:spPr>
            <a:xfrm>
              <a:off x="0" y="0"/>
              <a:ext cx="2082377" cy="786168"/>
            </a:xfrm>
            <a:custGeom>
              <a:avLst/>
              <a:gdLst/>
              <a:ahLst/>
              <a:cxnLst/>
              <a:rect l="l" t="t" r="r" b="b"/>
              <a:pathLst>
                <a:path w="2082377" h="786168">
                  <a:moveTo>
                    <a:pt x="50204" y="0"/>
                  </a:moveTo>
                  <a:lnTo>
                    <a:pt x="2032173" y="0"/>
                  </a:lnTo>
                  <a:cubicBezTo>
                    <a:pt x="2045488" y="0"/>
                    <a:pt x="2058257" y="5289"/>
                    <a:pt x="2067672" y="14704"/>
                  </a:cubicBezTo>
                  <a:cubicBezTo>
                    <a:pt x="2077087" y="24119"/>
                    <a:pt x="2082377" y="36889"/>
                    <a:pt x="2082377" y="50204"/>
                  </a:cubicBezTo>
                  <a:lnTo>
                    <a:pt x="2082377" y="735964"/>
                  </a:lnTo>
                  <a:cubicBezTo>
                    <a:pt x="2082377" y="749279"/>
                    <a:pt x="2077087" y="762049"/>
                    <a:pt x="2067672" y="771464"/>
                  </a:cubicBezTo>
                  <a:cubicBezTo>
                    <a:pt x="2058257" y="780879"/>
                    <a:pt x="2045488" y="786168"/>
                    <a:pt x="2032173" y="786168"/>
                  </a:cubicBezTo>
                  <a:lnTo>
                    <a:pt x="50204" y="786168"/>
                  </a:lnTo>
                  <a:cubicBezTo>
                    <a:pt x="36889" y="786168"/>
                    <a:pt x="24119" y="780879"/>
                    <a:pt x="14704" y="771464"/>
                  </a:cubicBezTo>
                  <a:cubicBezTo>
                    <a:pt x="5289" y="762049"/>
                    <a:pt x="0" y="749279"/>
                    <a:pt x="0" y="735964"/>
                  </a:cubicBezTo>
                  <a:lnTo>
                    <a:pt x="0" y="50204"/>
                  </a:lnTo>
                  <a:cubicBezTo>
                    <a:pt x="0" y="36889"/>
                    <a:pt x="5289" y="24119"/>
                    <a:pt x="14704" y="14704"/>
                  </a:cubicBezTo>
                  <a:cubicBezTo>
                    <a:pt x="24119" y="5289"/>
                    <a:pt x="36889" y="0"/>
                    <a:pt x="50204" y="0"/>
                  </a:cubicBezTo>
                  <a:close/>
                </a:path>
              </a:pathLst>
            </a:custGeom>
            <a:solidFill>
              <a:srgbClr val="2F7AF4"/>
            </a:solidFill>
          </p:spPr>
        </p:sp>
        <p:sp>
          <p:nvSpPr>
            <p:cNvPr id="23" name="TextBox 23"/>
            <p:cNvSpPr txBox="1"/>
            <p:nvPr/>
          </p:nvSpPr>
          <p:spPr>
            <a:xfrm>
              <a:off x="0" y="-57150"/>
              <a:ext cx="2082377" cy="843318"/>
            </a:xfrm>
            <a:prstGeom prst="rect">
              <a:avLst/>
            </a:prstGeom>
          </p:spPr>
          <p:txBody>
            <a:bodyPr lIns="30096" tIns="30096" rIns="30096" bIns="30096" rtlCol="0" anchor="ctr"/>
            <a:lstStyle/>
            <a:p>
              <a:pPr algn="ctr">
                <a:lnSpc>
                  <a:spcPts val="3732"/>
                </a:lnSpc>
                <a:spcBef>
                  <a:spcPct val="0"/>
                </a:spcBef>
              </a:pPr>
              <a:r>
                <a:rPr lang="en-US" sz="2665">
                  <a:solidFill>
                    <a:srgbClr val="FFFFFF"/>
                  </a:solidFill>
                  <a:latin typeface="Canva Sans Bold"/>
                </a:rPr>
                <a:t>Morning Attendance</a:t>
              </a:r>
            </a:p>
          </p:txBody>
        </p:sp>
      </p:grpSp>
      <p:grpSp>
        <p:nvGrpSpPr>
          <p:cNvPr id="24" name="Group 24"/>
          <p:cNvGrpSpPr/>
          <p:nvPr/>
        </p:nvGrpSpPr>
        <p:grpSpPr>
          <a:xfrm>
            <a:off x="5692372" y="8416742"/>
            <a:ext cx="2775768" cy="1047947"/>
            <a:chOff x="0" y="0"/>
            <a:chExt cx="2082377" cy="786168"/>
          </a:xfrm>
        </p:grpSpPr>
        <p:sp>
          <p:nvSpPr>
            <p:cNvPr id="25" name="Freeform 25"/>
            <p:cNvSpPr/>
            <p:nvPr/>
          </p:nvSpPr>
          <p:spPr>
            <a:xfrm>
              <a:off x="0" y="0"/>
              <a:ext cx="2082377" cy="786168"/>
            </a:xfrm>
            <a:custGeom>
              <a:avLst/>
              <a:gdLst/>
              <a:ahLst/>
              <a:cxnLst/>
              <a:rect l="l" t="t" r="r" b="b"/>
              <a:pathLst>
                <a:path w="2082377" h="786168">
                  <a:moveTo>
                    <a:pt x="50204" y="0"/>
                  </a:moveTo>
                  <a:lnTo>
                    <a:pt x="2032173" y="0"/>
                  </a:lnTo>
                  <a:cubicBezTo>
                    <a:pt x="2045488" y="0"/>
                    <a:pt x="2058257" y="5289"/>
                    <a:pt x="2067672" y="14704"/>
                  </a:cubicBezTo>
                  <a:cubicBezTo>
                    <a:pt x="2077087" y="24119"/>
                    <a:pt x="2082377" y="36889"/>
                    <a:pt x="2082377" y="50204"/>
                  </a:cubicBezTo>
                  <a:lnTo>
                    <a:pt x="2082377" y="735964"/>
                  </a:lnTo>
                  <a:cubicBezTo>
                    <a:pt x="2082377" y="749279"/>
                    <a:pt x="2077087" y="762049"/>
                    <a:pt x="2067672" y="771464"/>
                  </a:cubicBezTo>
                  <a:cubicBezTo>
                    <a:pt x="2058257" y="780879"/>
                    <a:pt x="2045488" y="786168"/>
                    <a:pt x="2032173" y="786168"/>
                  </a:cubicBezTo>
                  <a:lnTo>
                    <a:pt x="50204" y="786168"/>
                  </a:lnTo>
                  <a:cubicBezTo>
                    <a:pt x="36889" y="786168"/>
                    <a:pt x="24119" y="780879"/>
                    <a:pt x="14704" y="771464"/>
                  </a:cubicBezTo>
                  <a:cubicBezTo>
                    <a:pt x="5289" y="762049"/>
                    <a:pt x="0" y="749279"/>
                    <a:pt x="0" y="735964"/>
                  </a:cubicBezTo>
                  <a:lnTo>
                    <a:pt x="0" y="50204"/>
                  </a:lnTo>
                  <a:cubicBezTo>
                    <a:pt x="0" y="36889"/>
                    <a:pt x="5289" y="24119"/>
                    <a:pt x="14704" y="14704"/>
                  </a:cubicBezTo>
                  <a:cubicBezTo>
                    <a:pt x="24119" y="5289"/>
                    <a:pt x="36889" y="0"/>
                    <a:pt x="50204" y="0"/>
                  </a:cubicBezTo>
                  <a:close/>
                </a:path>
              </a:pathLst>
            </a:custGeom>
            <a:solidFill>
              <a:srgbClr val="2F7AF4"/>
            </a:solidFill>
          </p:spPr>
        </p:sp>
        <p:sp>
          <p:nvSpPr>
            <p:cNvPr id="26" name="TextBox 26"/>
            <p:cNvSpPr txBox="1"/>
            <p:nvPr/>
          </p:nvSpPr>
          <p:spPr>
            <a:xfrm>
              <a:off x="0" y="-57150"/>
              <a:ext cx="2082377" cy="843318"/>
            </a:xfrm>
            <a:prstGeom prst="rect">
              <a:avLst/>
            </a:prstGeom>
          </p:spPr>
          <p:txBody>
            <a:bodyPr lIns="30096" tIns="30096" rIns="30096" bIns="30096" rtlCol="0" anchor="ctr"/>
            <a:lstStyle/>
            <a:p>
              <a:pPr algn="ctr">
                <a:lnSpc>
                  <a:spcPts val="3732"/>
                </a:lnSpc>
                <a:spcBef>
                  <a:spcPct val="0"/>
                </a:spcBef>
              </a:pPr>
              <a:r>
                <a:rPr lang="en-US" sz="2665">
                  <a:solidFill>
                    <a:srgbClr val="FFFFFF"/>
                  </a:solidFill>
                  <a:latin typeface="Canva Sans Bold"/>
                </a:rPr>
                <a:t>Evening Attendance</a:t>
              </a:r>
            </a:p>
          </p:txBody>
        </p:sp>
      </p:grpSp>
      <p:grpSp>
        <p:nvGrpSpPr>
          <p:cNvPr id="27" name="Group 27"/>
          <p:cNvGrpSpPr/>
          <p:nvPr/>
        </p:nvGrpSpPr>
        <p:grpSpPr>
          <a:xfrm>
            <a:off x="10809474" y="8416742"/>
            <a:ext cx="2775768" cy="1047947"/>
            <a:chOff x="0" y="0"/>
            <a:chExt cx="2082377" cy="786168"/>
          </a:xfrm>
        </p:grpSpPr>
        <p:sp>
          <p:nvSpPr>
            <p:cNvPr id="28" name="Freeform 28"/>
            <p:cNvSpPr/>
            <p:nvPr/>
          </p:nvSpPr>
          <p:spPr>
            <a:xfrm>
              <a:off x="0" y="0"/>
              <a:ext cx="2082377" cy="786168"/>
            </a:xfrm>
            <a:custGeom>
              <a:avLst/>
              <a:gdLst/>
              <a:ahLst/>
              <a:cxnLst/>
              <a:rect l="l" t="t" r="r" b="b"/>
              <a:pathLst>
                <a:path w="2082377" h="786168">
                  <a:moveTo>
                    <a:pt x="50204" y="0"/>
                  </a:moveTo>
                  <a:lnTo>
                    <a:pt x="2032173" y="0"/>
                  </a:lnTo>
                  <a:cubicBezTo>
                    <a:pt x="2045488" y="0"/>
                    <a:pt x="2058257" y="5289"/>
                    <a:pt x="2067672" y="14704"/>
                  </a:cubicBezTo>
                  <a:cubicBezTo>
                    <a:pt x="2077087" y="24119"/>
                    <a:pt x="2082377" y="36889"/>
                    <a:pt x="2082377" y="50204"/>
                  </a:cubicBezTo>
                  <a:lnTo>
                    <a:pt x="2082377" y="735964"/>
                  </a:lnTo>
                  <a:cubicBezTo>
                    <a:pt x="2082377" y="749279"/>
                    <a:pt x="2077087" y="762049"/>
                    <a:pt x="2067672" y="771464"/>
                  </a:cubicBezTo>
                  <a:cubicBezTo>
                    <a:pt x="2058257" y="780879"/>
                    <a:pt x="2045488" y="786168"/>
                    <a:pt x="2032173" y="786168"/>
                  </a:cubicBezTo>
                  <a:lnTo>
                    <a:pt x="50204" y="786168"/>
                  </a:lnTo>
                  <a:cubicBezTo>
                    <a:pt x="36889" y="786168"/>
                    <a:pt x="24119" y="780879"/>
                    <a:pt x="14704" y="771464"/>
                  </a:cubicBezTo>
                  <a:cubicBezTo>
                    <a:pt x="5289" y="762049"/>
                    <a:pt x="0" y="749279"/>
                    <a:pt x="0" y="735964"/>
                  </a:cubicBezTo>
                  <a:lnTo>
                    <a:pt x="0" y="50204"/>
                  </a:lnTo>
                  <a:cubicBezTo>
                    <a:pt x="0" y="36889"/>
                    <a:pt x="5289" y="24119"/>
                    <a:pt x="14704" y="14704"/>
                  </a:cubicBezTo>
                  <a:cubicBezTo>
                    <a:pt x="24119" y="5289"/>
                    <a:pt x="36889" y="0"/>
                    <a:pt x="50204" y="0"/>
                  </a:cubicBezTo>
                  <a:close/>
                </a:path>
              </a:pathLst>
            </a:custGeom>
            <a:solidFill>
              <a:srgbClr val="2F7AF4"/>
            </a:solidFill>
          </p:spPr>
        </p:sp>
        <p:sp>
          <p:nvSpPr>
            <p:cNvPr id="29" name="TextBox 29"/>
            <p:cNvSpPr txBox="1"/>
            <p:nvPr/>
          </p:nvSpPr>
          <p:spPr>
            <a:xfrm>
              <a:off x="0" y="-57150"/>
              <a:ext cx="2082377" cy="843318"/>
            </a:xfrm>
            <a:prstGeom prst="rect">
              <a:avLst/>
            </a:prstGeom>
          </p:spPr>
          <p:txBody>
            <a:bodyPr lIns="30096" tIns="30096" rIns="30096" bIns="30096" rtlCol="0" anchor="ctr"/>
            <a:lstStyle/>
            <a:p>
              <a:pPr algn="ctr">
                <a:lnSpc>
                  <a:spcPts val="3732"/>
                </a:lnSpc>
                <a:spcBef>
                  <a:spcPct val="0"/>
                </a:spcBef>
              </a:pPr>
              <a:r>
                <a:rPr lang="en-US" sz="2665">
                  <a:solidFill>
                    <a:srgbClr val="FFFFFF"/>
                  </a:solidFill>
                  <a:latin typeface="Canva Sans Bold"/>
                </a:rPr>
                <a:t>Total Attendance</a:t>
              </a:r>
            </a:p>
          </p:txBody>
        </p:sp>
      </p:grpSp>
      <p:sp>
        <p:nvSpPr>
          <p:cNvPr id="30" name="Freeform 30"/>
          <p:cNvSpPr/>
          <p:nvPr/>
        </p:nvSpPr>
        <p:spPr>
          <a:xfrm>
            <a:off x="15541446" y="6277969"/>
            <a:ext cx="1733515" cy="1673630"/>
          </a:xfrm>
          <a:custGeom>
            <a:avLst/>
            <a:gdLst/>
            <a:ahLst/>
            <a:cxnLst/>
            <a:rect l="l" t="t" r="r" b="b"/>
            <a:pathLst>
              <a:path w="1733515" h="1673630">
                <a:moveTo>
                  <a:pt x="0" y="0"/>
                </a:moveTo>
                <a:lnTo>
                  <a:pt x="1733514" y="0"/>
                </a:lnTo>
                <a:lnTo>
                  <a:pt x="1733514" y="1673630"/>
                </a:lnTo>
                <a:lnTo>
                  <a:pt x="0" y="16736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1" name="Group 31"/>
          <p:cNvGrpSpPr/>
          <p:nvPr/>
        </p:nvGrpSpPr>
        <p:grpSpPr>
          <a:xfrm>
            <a:off x="15020319" y="8416742"/>
            <a:ext cx="2775768" cy="1047947"/>
            <a:chOff x="0" y="0"/>
            <a:chExt cx="2082377" cy="786168"/>
          </a:xfrm>
        </p:grpSpPr>
        <p:sp>
          <p:nvSpPr>
            <p:cNvPr id="32" name="Freeform 32"/>
            <p:cNvSpPr/>
            <p:nvPr/>
          </p:nvSpPr>
          <p:spPr>
            <a:xfrm>
              <a:off x="0" y="0"/>
              <a:ext cx="2082377" cy="786168"/>
            </a:xfrm>
            <a:custGeom>
              <a:avLst/>
              <a:gdLst/>
              <a:ahLst/>
              <a:cxnLst/>
              <a:rect l="l" t="t" r="r" b="b"/>
              <a:pathLst>
                <a:path w="2082377" h="786168">
                  <a:moveTo>
                    <a:pt x="50204" y="0"/>
                  </a:moveTo>
                  <a:lnTo>
                    <a:pt x="2032173" y="0"/>
                  </a:lnTo>
                  <a:cubicBezTo>
                    <a:pt x="2045488" y="0"/>
                    <a:pt x="2058257" y="5289"/>
                    <a:pt x="2067672" y="14704"/>
                  </a:cubicBezTo>
                  <a:cubicBezTo>
                    <a:pt x="2077087" y="24119"/>
                    <a:pt x="2082377" y="36889"/>
                    <a:pt x="2082377" y="50204"/>
                  </a:cubicBezTo>
                  <a:lnTo>
                    <a:pt x="2082377" y="735964"/>
                  </a:lnTo>
                  <a:cubicBezTo>
                    <a:pt x="2082377" y="749279"/>
                    <a:pt x="2077087" y="762049"/>
                    <a:pt x="2067672" y="771464"/>
                  </a:cubicBezTo>
                  <a:cubicBezTo>
                    <a:pt x="2058257" y="780879"/>
                    <a:pt x="2045488" y="786168"/>
                    <a:pt x="2032173" y="786168"/>
                  </a:cubicBezTo>
                  <a:lnTo>
                    <a:pt x="50204" y="786168"/>
                  </a:lnTo>
                  <a:cubicBezTo>
                    <a:pt x="36889" y="786168"/>
                    <a:pt x="24119" y="780879"/>
                    <a:pt x="14704" y="771464"/>
                  </a:cubicBezTo>
                  <a:cubicBezTo>
                    <a:pt x="5289" y="762049"/>
                    <a:pt x="0" y="749279"/>
                    <a:pt x="0" y="735964"/>
                  </a:cubicBezTo>
                  <a:lnTo>
                    <a:pt x="0" y="50204"/>
                  </a:lnTo>
                  <a:cubicBezTo>
                    <a:pt x="0" y="36889"/>
                    <a:pt x="5289" y="24119"/>
                    <a:pt x="14704" y="14704"/>
                  </a:cubicBezTo>
                  <a:cubicBezTo>
                    <a:pt x="24119" y="5289"/>
                    <a:pt x="36889" y="0"/>
                    <a:pt x="50204" y="0"/>
                  </a:cubicBezTo>
                  <a:close/>
                </a:path>
              </a:pathLst>
            </a:custGeom>
            <a:solidFill>
              <a:srgbClr val="2F7AF4"/>
            </a:solidFill>
          </p:spPr>
        </p:sp>
        <p:sp>
          <p:nvSpPr>
            <p:cNvPr id="33" name="TextBox 33"/>
            <p:cNvSpPr txBox="1"/>
            <p:nvPr/>
          </p:nvSpPr>
          <p:spPr>
            <a:xfrm>
              <a:off x="0" y="-57150"/>
              <a:ext cx="2082377" cy="843318"/>
            </a:xfrm>
            <a:prstGeom prst="rect">
              <a:avLst/>
            </a:prstGeom>
          </p:spPr>
          <p:txBody>
            <a:bodyPr lIns="30096" tIns="30096" rIns="30096" bIns="30096" rtlCol="0" anchor="ctr"/>
            <a:lstStyle/>
            <a:p>
              <a:pPr algn="ctr">
                <a:lnSpc>
                  <a:spcPts val="3732"/>
                </a:lnSpc>
              </a:pPr>
              <a:r>
                <a:rPr lang="en-US" sz="2665">
                  <a:solidFill>
                    <a:srgbClr val="FFFFFF"/>
                  </a:solidFill>
                  <a:latin typeface="Canva Sans Bold"/>
                </a:rPr>
                <a:t>Image</a:t>
              </a:r>
            </a:p>
            <a:p>
              <a:pPr algn="ctr">
                <a:lnSpc>
                  <a:spcPts val="3732"/>
                </a:lnSpc>
                <a:spcBef>
                  <a:spcPct val="0"/>
                </a:spcBef>
              </a:pPr>
              <a:r>
                <a:rPr lang="en-US" sz="2665">
                  <a:solidFill>
                    <a:srgbClr val="FFFFFF"/>
                  </a:solidFill>
                  <a:latin typeface="Canva Sans Bold"/>
                </a:rPr>
                <a:t> Table</a:t>
              </a:r>
            </a:p>
          </p:txBody>
        </p:sp>
      </p:grpSp>
      <p:sp>
        <p:nvSpPr>
          <p:cNvPr id="34" name="TextBox 34"/>
          <p:cNvSpPr txBox="1"/>
          <p:nvPr/>
        </p:nvSpPr>
        <p:spPr>
          <a:xfrm>
            <a:off x="17319780" y="9579342"/>
            <a:ext cx="815820" cy="580390"/>
          </a:xfrm>
          <a:prstGeom prst="rect">
            <a:avLst/>
          </a:prstGeom>
        </p:spPr>
        <p:txBody>
          <a:bodyPr wrap="square" lIns="0" tIns="0" rIns="0" bIns="0" rtlCol="0" anchor="t">
            <a:spAutoFit/>
          </a:bodyPr>
          <a:lstStyle/>
          <a:p>
            <a:pPr algn="ctr">
              <a:lnSpc>
                <a:spcPts val="4759"/>
              </a:lnSpc>
            </a:pPr>
            <a:r>
              <a:rPr lang="en-US" sz="3399">
                <a:solidFill>
                  <a:srgbClr val="227C9D"/>
                </a:solidFill>
                <a:latin typeface="Canva Sans"/>
              </a:rPr>
              <a:t>11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40870" y="443921"/>
            <a:ext cx="17445291" cy="10067925"/>
          </a:xfrm>
          <a:prstGeom prst="rect">
            <a:avLst/>
          </a:prstGeom>
        </p:spPr>
        <p:txBody>
          <a:bodyPr lIns="0" tIns="0" rIns="0" bIns="0" rtlCol="0" anchor="t">
            <a:spAutoFit/>
          </a:bodyPr>
          <a:lstStyle/>
          <a:p>
            <a:pPr>
              <a:lnSpc>
                <a:spcPts val="4469"/>
              </a:lnSpc>
            </a:pPr>
            <a:r>
              <a:rPr lang="en-US" sz="3724">
                <a:solidFill>
                  <a:srgbClr val="227C9D"/>
                </a:solidFill>
                <a:latin typeface="Times New Roman Bold"/>
              </a:rPr>
              <a:t>Morning Attendance Table:</a:t>
            </a:r>
            <a:r>
              <a:rPr lang="en-US" sz="3724">
                <a:solidFill>
                  <a:srgbClr val="545454"/>
                </a:solidFill>
                <a:latin typeface="Times New Roman"/>
              </a:rPr>
              <a:t> </a:t>
            </a:r>
            <a:r>
              <a:rPr lang="en-US" sz="3724">
                <a:solidFill>
                  <a:srgbClr val="545454"/>
                </a:solidFill>
                <a:latin typeface="Times New Roman Bold"/>
              </a:rPr>
              <a:t>[ name, pin, branch, initial time ]</a:t>
            </a:r>
            <a:r>
              <a:rPr lang="en-US" sz="3724">
                <a:solidFill>
                  <a:srgbClr val="545454"/>
                </a:solidFill>
                <a:latin typeface="Times New Roman"/>
              </a:rPr>
              <a:t> </a:t>
            </a:r>
            <a:r>
              <a:rPr lang="en-US" sz="3724">
                <a:solidFill>
                  <a:srgbClr val="000000"/>
                </a:solidFill>
                <a:latin typeface="Times New Roman"/>
              </a:rPr>
              <a:t>these are the columns, and the use case is whenever the user takes the attendance before 10. Am, then the attendance will be inserted into this table so that know one can modify it except admin.</a:t>
            </a:r>
          </a:p>
          <a:p>
            <a:pPr>
              <a:lnSpc>
                <a:spcPts val="1949"/>
              </a:lnSpc>
            </a:pPr>
            <a:endParaRPr lang="en-US" sz="3724">
              <a:solidFill>
                <a:srgbClr val="000000"/>
              </a:solidFill>
              <a:latin typeface="Times New Roman"/>
            </a:endParaRPr>
          </a:p>
          <a:p>
            <a:pPr>
              <a:lnSpc>
                <a:spcPts val="4469"/>
              </a:lnSpc>
            </a:pPr>
            <a:r>
              <a:rPr lang="en-US" sz="3724">
                <a:solidFill>
                  <a:srgbClr val="227C9D"/>
                </a:solidFill>
                <a:latin typeface="Times New Roman Bold"/>
              </a:rPr>
              <a:t>Evening Attendance Table:</a:t>
            </a:r>
            <a:r>
              <a:rPr lang="en-US" sz="3724">
                <a:solidFill>
                  <a:srgbClr val="545454"/>
                </a:solidFill>
                <a:latin typeface="Times New Roman Bold"/>
              </a:rPr>
              <a:t> [ name, pin, branch, final time ]</a:t>
            </a:r>
            <a:r>
              <a:rPr lang="en-US" sz="3724">
                <a:solidFill>
                  <a:srgbClr val="545454"/>
                </a:solidFill>
                <a:latin typeface="Times New Roman"/>
              </a:rPr>
              <a:t> </a:t>
            </a:r>
            <a:r>
              <a:rPr lang="en-US" sz="3724">
                <a:solidFill>
                  <a:srgbClr val="000000"/>
                </a:solidFill>
                <a:latin typeface="Times New Roman"/>
              </a:rPr>
              <a:t>these are the columns, and the use case is whenever the user takes the attendance before 3.30 pm, then the attendance will be inserted into this table so that know one can modify it except admin.</a:t>
            </a:r>
          </a:p>
          <a:p>
            <a:pPr>
              <a:lnSpc>
                <a:spcPts val="2789"/>
              </a:lnSpc>
            </a:pPr>
            <a:endParaRPr lang="en-US" sz="3724">
              <a:solidFill>
                <a:srgbClr val="000000"/>
              </a:solidFill>
              <a:latin typeface="Times New Roman"/>
            </a:endParaRPr>
          </a:p>
          <a:p>
            <a:pPr>
              <a:lnSpc>
                <a:spcPts val="4469"/>
              </a:lnSpc>
            </a:pPr>
            <a:r>
              <a:rPr lang="en-US" sz="3724">
                <a:solidFill>
                  <a:srgbClr val="227C9D"/>
                </a:solidFill>
                <a:latin typeface="Times New Roman Bold"/>
              </a:rPr>
              <a:t>Final Attendance Table:</a:t>
            </a:r>
            <a:r>
              <a:rPr lang="en-US" sz="3724">
                <a:solidFill>
                  <a:srgbClr val="545454"/>
                </a:solidFill>
                <a:latin typeface="Times New Roman Bold"/>
              </a:rPr>
              <a:t> [ name, pin, branch, initial time, final time, time difference, status ]</a:t>
            </a:r>
            <a:r>
              <a:rPr lang="en-US" sz="3724">
                <a:solidFill>
                  <a:srgbClr val="545454"/>
                </a:solidFill>
                <a:latin typeface="Times New Roman"/>
              </a:rPr>
              <a:t> </a:t>
            </a:r>
            <a:r>
              <a:rPr lang="en-US" sz="3724">
                <a:solidFill>
                  <a:srgbClr val="000000"/>
                </a:solidFill>
                <a:latin typeface="Times New Roman"/>
              </a:rPr>
              <a:t>these are the columns, and the use case is the students who are present in the both morning table and evening table are inserted into the this table and this is the one considered for overall.</a:t>
            </a:r>
          </a:p>
          <a:p>
            <a:pPr>
              <a:lnSpc>
                <a:spcPts val="2789"/>
              </a:lnSpc>
            </a:pPr>
            <a:endParaRPr lang="en-US" sz="3724">
              <a:solidFill>
                <a:srgbClr val="000000"/>
              </a:solidFill>
              <a:latin typeface="Times New Roman"/>
            </a:endParaRPr>
          </a:p>
          <a:p>
            <a:pPr>
              <a:lnSpc>
                <a:spcPts val="4589"/>
              </a:lnSpc>
            </a:pPr>
            <a:r>
              <a:rPr lang="en-US" sz="3824">
                <a:solidFill>
                  <a:srgbClr val="227C9D"/>
                </a:solidFill>
                <a:latin typeface="Times New Roman Bold"/>
              </a:rPr>
              <a:t>Image Table: </a:t>
            </a:r>
            <a:r>
              <a:rPr lang="en-US" sz="3824">
                <a:solidFill>
                  <a:srgbClr val="545454"/>
                </a:solidFill>
                <a:latin typeface="Times New Roman Bold"/>
              </a:rPr>
              <a:t> [ name pin, images list ]</a:t>
            </a:r>
            <a:r>
              <a:rPr lang="en-US" sz="3824">
                <a:solidFill>
                  <a:srgbClr val="545454"/>
                </a:solidFill>
                <a:latin typeface="Times New Roman"/>
              </a:rPr>
              <a:t> </a:t>
            </a:r>
            <a:r>
              <a:rPr lang="en-US" sz="3824">
                <a:solidFill>
                  <a:srgbClr val="000000"/>
                </a:solidFill>
                <a:latin typeface="Times New Roman"/>
              </a:rPr>
              <a:t>these are the columns, and the use case is whenever the student add his face in the interface then the images are the directly inserted into this table in the binary format.</a:t>
            </a:r>
          </a:p>
          <a:p>
            <a:pPr>
              <a:lnSpc>
                <a:spcPts val="4467"/>
              </a:lnSpc>
            </a:pPr>
            <a:endParaRPr lang="en-US" sz="3824">
              <a:solidFill>
                <a:srgbClr val="000000"/>
              </a:solidFill>
              <a:latin typeface="Times New Roman"/>
            </a:endParaRPr>
          </a:p>
        </p:txBody>
      </p:sp>
      <p:sp>
        <p:nvSpPr>
          <p:cNvPr id="3" name="TextBox 3"/>
          <p:cNvSpPr txBox="1"/>
          <p:nvPr/>
        </p:nvSpPr>
        <p:spPr>
          <a:xfrm>
            <a:off x="17627569" y="9579342"/>
            <a:ext cx="466844" cy="580390"/>
          </a:xfrm>
          <a:prstGeom prst="rect">
            <a:avLst/>
          </a:prstGeom>
        </p:spPr>
        <p:txBody>
          <a:bodyPr lIns="0" tIns="0" rIns="0" bIns="0" rtlCol="0" anchor="t">
            <a:spAutoFit/>
          </a:bodyPr>
          <a:lstStyle/>
          <a:p>
            <a:pPr algn="ctr">
              <a:lnSpc>
                <a:spcPts val="4759"/>
              </a:lnSpc>
            </a:pPr>
            <a:r>
              <a:rPr lang="en-US" sz="3399">
                <a:solidFill>
                  <a:srgbClr val="227C9D"/>
                </a:solidFill>
                <a:latin typeface="Canva Sans"/>
              </a:rPr>
              <a:t>12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89358" y="4259184"/>
            <a:ext cx="5791216" cy="5796812"/>
          </a:xfrm>
          <a:custGeom>
            <a:avLst/>
            <a:gdLst/>
            <a:ahLst/>
            <a:cxnLst/>
            <a:rect l="l" t="t" r="r" b="b"/>
            <a:pathLst>
              <a:path w="5791216" h="5796812">
                <a:moveTo>
                  <a:pt x="0" y="0"/>
                </a:moveTo>
                <a:lnTo>
                  <a:pt x="5791216" y="0"/>
                </a:lnTo>
                <a:lnTo>
                  <a:pt x="5791216" y="5796812"/>
                </a:lnTo>
                <a:lnTo>
                  <a:pt x="0" y="5796812"/>
                </a:lnTo>
                <a:lnTo>
                  <a:pt x="0" y="0"/>
                </a:lnTo>
                <a:close/>
              </a:path>
            </a:pathLst>
          </a:custGeom>
          <a:blipFill>
            <a:blip r:embed="rId2"/>
            <a:stretch>
              <a:fillRect/>
            </a:stretch>
          </a:blipFill>
        </p:spPr>
      </p:sp>
      <p:sp>
        <p:nvSpPr>
          <p:cNvPr id="3" name="TextBox 3"/>
          <p:cNvSpPr txBox="1"/>
          <p:nvPr/>
        </p:nvSpPr>
        <p:spPr>
          <a:xfrm>
            <a:off x="315929" y="394869"/>
            <a:ext cx="9615497" cy="844677"/>
          </a:xfrm>
          <a:prstGeom prst="rect">
            <a:avLst/>
          </a:prstGeom>
        </p:spPr>
        <p:txBody>
          <a:bodyPr lIns="0" tIns="0" rIns="0" bIns="0" rtlCol="0" anchor="t">
            <a:spAutoFit/>
          </a:bodyPr>
          <a:lstStyle/>
          <a:p>
            <a:pPr>
              <a:lnSpc>
                <a:spcPts val="5544"/>
              </a:lnSpc>
            </a:pPr>
            <a:r>
              <a:rPr lang="en-US" sz="5600">
                <a:solidFill>
                  <a:srgbClr val="FE6D73"/>
                </a:solidFill>
                <a:latin typeface="Times New Roman Bold"/>
              </a:rPr>
              <a:t>MACHINE LEARNING</a:t>
            </a:r>
          </a:p>
        </p:txBody>
      </p:sp>
      <p:sp>
        <p:nvSpPr>
          <p:cNvPr id="4" name="TextBox 4"/>
          <p:cNvSpPr txBox="1"/>
          <p:nvPr/>
        </p:nvSpPr>
        <p:spPr>
          <a:xfrm>
            <a:off x="315929" y="1801521"/>
            <a:ext cx="17178773" cy="2520951"/>
          </a:xfrm>
          <a:prstGeom prst="rect">
            <a:avLst/>
          </a:prstGeom>
        </p:spPr>
        <p:txBody>
          <a:bodyPr lIns="0" tIns="0" rIns="0" bIns="0" rtlCol="0" anchor="t">
            <a:spAutoFit/>
          </a:bodyPr>
          <a:lstStyle/>
          <a:p>
            <a:pPr algn="just">
              <a:lnSpc>
                <a:spcPts val="4899"/>
              </a:lnSpc>
            </a:pPr>
            <a:r>
              <a:rPr lang="en-US" sz="3499">
                <a:solidFill>
                  <a:srgbClr val="000000"/>
                </a:solidFill>
                <a:latin typeface="Times New Roman"/>
              </a:rPr>
              <a:t>Machine Learning is an artificial intelligence domain where we extract patterns from the data, analyze the data, and make intelligent predictions on the new data. It has three main types: supervised (labeled data), unsupervised (unlabeled data), and reinforcement (interaction-based learning).</a:t>
            </a:r>
          </a:p>
        </p:txBody>
      </p:sp>
      <p:sp>
        <p:nvSpPr>
          <p:cNvPr id="5" name="TextBox 5"/>
          <p:cNvSpPr txBox="1"/>
          <p:nvPr/>
        </p:nvSpPr>
        <p:spPr>
          <a:xfrm>
            <a:off x="508995" y="5268517"/>
            <a:ext cx="10578658" cy="3651067"/>
          </a:xfrm>
          <a:prstGeom prst="rect">
            <a:avLst/>
          </a:prstGeom>
        </p:spPr>
        <p:txBody>
          <a:bodyPr lIns="0" tIns="0" rIns="0" bIns="0" rtlCol="0" anchor="t">
            <a:spAutoFit/>
          </a:bodyPr>
          <a:lstStyle/>
          <a:p>
            <a:pPr>
              <a:lnSpc>
                <a:spcPts val="5160"/>
              </a:lnSpc>
            </a:pPr>
            <a:r>
              <a:rPr lang="en-US" sz="3685">
                <a:solidFill>
                  <a:srgbClr val="48CFAE"/>
                </a:solidFill>
                <a:latin typeface="Times New Roman Bold"/>
              </a:rPr>
              <a:t>Algorithms:</a:t>
            </a:r>
            <a:r>
              <a:rPr lang="en-US" sz="3685">
                <a:solidFill>
                  <a:srgbClr val="48CFAE"/>
                </a:solidFill>
                <a:latin typeface="Times New Roman"/>
              </a:rPr>
              <a:t> </a:t>
            </a:r>
            <a:r>
              <a:rPr lang="en-US" sz="3685">
                <a:solidFill>
                  <a:srgbClr val="000000"/>
                </a:solidFill>
                <a:latin typeface="Times New Roman"/>
              </a:rPr>
              <a:t>Linear Regression,</a:t>
            </a:r>
          </a:p>
          <a:p>
            <a:pPr>
              <a:lnSpc>
                <a:spcPts val="5160"/>
              </a:lnSpc>
            </a:pPr>
            <a:r>
              <a:rPr lang="en-US" sz="3685">
                <a:solidFill>
                  <a:srgbClr val="000000"/>
                </a:solidFill>
                <a:latin typeface="Times New Roman"/>
              </a:rPr>
              <a:t> Decision Trees, Neural Networks.</a:t>
            </a:r>
          </a:p>
          <a:p>
            <a:pPr>
              <a:lnSpc>
                <a:spcPts val="3060"/>
              </a:lnSpc>
            </a:pPr>
            <a:endParaRPr lang="en-US" sz="3685">
              <a:solidFill>
                <a:srgbClr val="000000"/>
              </a:solidFill>
              <a:latin typeface="Times New Roman"/>
            </a:endParaRPr>
          </a:p>
          <a:p>
            <a:pPr>
              <a:lnSpc>
                <a:spcPts val="5160"/>
              </a:lnSpc>
            </a:pPr>
            <a:r>
              <a:rPr lang="en-US" sz="3685">
                <a:solidFill>
                  <a:srgbClr val="48CFAE"/>
                </a:solidFill>
                <a:latin typeface="Times New Roman Bold"/>
              </a:rPr>
              <a:t>Applications:</a:t>
            </a:r>
            <a:r>
              <a:rPr lang="en-US" sz="3685">
                <a:solidFill>
                  <a:srgbClr val="000000"/>
                </a:solidFill>
                <a:latin typeface="Times New Roman"/>
              </a:rPr>
              <a:t> Image/Speech Recognition, Predictive Analytics, NLP, Recommendation Systems.</a:t>
            </a:r>
          </a:p>
          <a:p>
            <a:pPr>
              <a:lnSpc>
                <a:spcPts val="5010"/>
              </a:lnSpc>
            </a:pPr>
            <a:endParaRPr lang="en-US" sz="3685">
              <a:solidFill>
                <a:srgbClr val="000000"/>
              </a:solidFill>
              <a:latin typeface="Times New Roman"/>
            </a:endParaRPr>
          </a:p>
        </p:txBody>
      </p:sp>
      <p:sp>
        <p:nvSpPr>
          <p:cNvPr id="6" name="TextBox 6"/>
          <p:cNvSpPr txBox="1"/>
          <p:nvPr/>
        </p:nvSpPr>
        <p:spPr>
          <a:xfrm>
            <a:off x="75780" y="9548235"/>
            <a:ext cx="610020" cy="580390"/>
          </a:xfrm>
          <a:prstGeom prst="rect">
            <a:avLst/>
          </a:prstGeom>
        </p:spPr>
        <p:txBody>
          <a:bodyPr wrap="square" lIns="0" tIns="0" rIns="0" bIns="0" rtlCol="0" anchor="t">
            <a:spAutoFit/>
          </a:bodyPr>
          <a:lstStyle/>
          <a:p>
            <a:pPr algn="ctr">
              <a:lnSpc>
                <a:spcPts val="4759"/>
              </a:lnSpc>
            </a:pPr>
            <a:r>
              <a:rPr lang="en-US" sz="3399" dirty="0">
                <a:solidFill>
                  <a:srgbClr val="227C9D"/>
                </a:solidFill>
                <a:latin typeface="Canva Sans"/>
              </a:rPr>
              <a:t>13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30778" y="5143500"/>
            <a:ext cx="5652731" cy="5356060"/>
          </a:xfrm>
          <a:custGeom>
            <a:avLst/>
            <a:gdLst/>
            <a:ahLst/>
            <a:cxnLst/>
            <a:rect l="l" t="t" r="r" b="b"/>
            <a:pathLst>
              <a:path w="5652731" h="5356060">
                <a:moveTo>
                  <a:pt x="0" y="0"/>
                </a:moveTo>
                <a:lnTo>
                  <a:pt x="5652731" y="0"/>
                </a:lnTo>
                <a:lnTo>
                  <a:pt x="5652731" y="5356060"/>
                </a:lnTo>
                <a:lnTo>
                  <a:pt x="0" y="5356060"/>
                </a:lnTo>
                <a:lnTo>
                  <a:pt x="0" y="0"/>
                </a:lnTo>
                <a:close/>
              </a:path>
            </a:pathLst>
          </a:custGeom>
          <a:blipFill>
            <a:blip r:embed="rId2"/>
            <a:stretch>
              <a:fillRect t="-2769" b="-2769"/>
            </a:stretch>
          </a:blipFill>
        </p:spPr>
      </p:sp>
      <p:sp>
        <p:nvSpPr>
          <p:cNvPr id="3" name="Freeform 3"/>
          <p:cNvSpPr/>
          <p:nvPr/>
        </p:nvSpPr>
        <p:spPr>
          <a:xfrm>
            <a:off x="12338148" y="-189457"/>
            <a:ext cx="5652731" cy="5466307"/>
          </a:xfrm>
          <a:custGeom>
            <a:avLst/>
            <a:gdLst/>
            <a:ahLst/>
            <a:cxnLst/>
            <a:rect l="l" t="t" r="r" b="b"/>
            <a:pathLst>
              <a:path w="5652731" h="5466307">
                <a:moveTo>
                  <a:pt x="0" y="0"/>
                </a:moveTo>
                <a:lnTo>
                  <a:pt x="5652731" y="0"/>
                </a:lnTo>
                <a:lnTo>
                  <a:pt x="5652731" y="5466307"/>
                </a:lnTo>
                <a:lnTo>
                  <a:pt x="0" y="5466307"/>
                </a:lnTo>
                <a:lnTo>
                  <a:pt x="0" y="0"/>
                </a:lnTo>
                <a:close/>
              </a:path>
            </a:pathLst>
          </a:custGeom>
          <a:blipFill>
            <a:blip r:embed="rId3"/>
            <a:stretch>
              <a:fillRect l="-719" t="-2077" b="-2077"/>
            </a:stretch>
          </a:blipFill>
        </p:spPr>
      </p:sp>
      <p:sp>
        <p:nvSpPr>
          <p:cNvPr id="4" name="TextBox 4"/>
          <p:cNvSpPr txBox="1"/>
          <p:nvPr/>
        </p:nvSpPr>
        <p:spPr>
          <a:xfrm>
            <a:off x="1212089" y="825407"/>
            <a:ext cx="7600032" cy="844677"/>
          </a:xfrm>
          <a:prstGeom prst="rect">
            <a:avLst/>
          </a:prstGeom>
        </p:spPr>
        <p:txBody>
          <a:bodyPr lIns="0" tIns="0" rIns="0" bIns="0" rtlCol="0" anchor="t">
            <a:spAutoFit/>
          </a:bodyPr>
          <a:lstStyle/>
          <a:p>
            <a:pPr>
              <a:lnSpc>
                <a:spcPts val="5544"/>
              </a:lnSpc>
            </a:pPr>
            <a:r>
              <a:rPr lang="en-US" sz="5600">
                <a:solidFill>
                  <a:srgbClr val="48CFAE"/>
                </a:solidFill>
                <a:latin typeface="Times New Roman Bold"/>
              </a:rPr>
              <a:t>KNN ALGORITHM</a:t>
            </a:r>
          </a:p>
        </p:txBody>
      </p:sp>
      <p:sp>
        <p:nvSpPr>
          <p:cNvPr id="5" name="TextBox 5"/>
          <p:cNvSpPr txBox="1"/>
          <p:nvPr/>
        </p:nvSpPr>
        <p:spPr>
          <a:xfrm>
            <a:off x="1028700" y="1842133"/>
            <a:ext cx="10267312" cy="3301367"/>
          </a:xfrm>
          <a:prstGeom prst="rect">
            <a:avLst/>
          </a:prstGeom>
        </p:spPr>
        <p:txBody>
          <a:bodyPr lIns="0" tIns="0" rIns="0" bIns="0" rtlCol="0" anchor="t">
            <a:spAutoFit/>
          </a:bodyPr>
          <a:lstStyle/>
          <a:p>
            <a:pPr>
              <a:lnSpc>
                <a:spcPts val="3441"/>
              </a:lnSpc>
              <a:spcBef>
                <a:spcPct val="0"/>
              </a:spcBef>
            </a:pPr>
            <a:r>
              <a:rPr lang="en-US" sz="3100">
                <a:solidFill>
                  <a:srgbClr val="227C9D"/>
                </a:solidFill>
                <a:latin typeface="Times New Roman Bold"/>
              </a:rPr>
              <a:t>What is the KNN Algorithm?</a:t>
            </a:r>
          </a:p>
          <a:p>
            <a:pPr>
              <a:lnSpc>
                <a:spcPts val="3219"/>
              </a:lnSpc>
              <a:spcBef>
                <a:spcPct val="0"/>
              </a:spcBef>
            </a:pPr>
            <a:endParaRPr lang="en-US" sz="3100">
              <a:solidFill>
                <a:srgbClr val="227C9D"/>
              </a:solidFill>
              <a:latin typeface="Times New Roman Bold"/>
            </a:endParaRPr>
          </a:p>
          <a:p>
            <a:pPr algn="just">
              <a:lnSpc>
                <a:spcPts val="3219"/>
              </a:lnSpc>
              <a:spcBef>
                <a:spcPct val="0"/>
              </a:spcBef>
            </a:pPr>
            <a:r>
              <a:rPr lang="en-US" sz="2900">
                <a:solidFill>
                  <a:srgbClr val="000000"/>
                </a:solidFill>
                <a:latin typeface="Times New Roman"/>
              </a:rPr>
              <a:t>K-Nearest Neighbors (KNN) is a simple and intuitive algorithm used for both classification and regression tasks. It operates on the principle that data points close to each other in feature space are more likely to belong to the same class or have similar outputs.</a:t>
            </a:r>
          </a:p>
          <a:p>
            <a:pPr algn="just">
              <a:lnSpc>
                <a:spcPts val="3219"/>
              </a:lnSpc>
              <a:spcBef>
                <a:spcPct val="0"/>
              </a:spcBef>
            </a:pPr>
            <a:endParaRPr lang="en-US" sz="2900">
              <a:solidFill>
                <a:srgbClr val="000000"/>
              </a:solidFill>
              <a:latin typeface="Times New Roman"/>
            </a:endParaRPr>
          </a:p>
        </p:txBody>
      </p:sp>
      <p:sp>
        <p:nvSpPr>
          <p:cNvPr id="6" name="TextBox 6"/>
          <p:cNvSpPr txBox="1"/>
          <p:nvPr/>
        </p:nvSpPr>
        <p:spPr>
          <a:xfrm>
            <a:off x="1028700" y="5105400"/>
            <a:ext cx="10267312" cy="4425317"/>
          </a:xfrm>
          <a:prstGeom prst="rect">
            <a:avLst/>
          </a:prstGeom>
        </p:spPr>
        <p:txBody>
          <a:bodyPr lIns="0" tIns="0" rIns="0" bIns="0" rtlCol="0" anchor="t">
            <a:spAutoFit/>
          </a:bodyPr>
          <a:lstStyle/>
          <a:p>
            <a:pPr>
              <a:lnSpc>
                <a:spcPts val="3441"/>
              </a:lnSpc>
              <a:spcBef>
                <a:spcPct val="0"/>
              </a:spcBef>
            </a:pPr>
            <a:r>
              <a:rPr lang="en-US" sz="3100">
                <a:solidFill>
                  <a:srgbClr val="227C9D"/>
                </a:solidFill>
                <a:latin typeface="Times New Roman Bold"/>
              </a:rPr>
              <a:t>Role of KNN Algorithm in the Attendance System</a:t>
            </a:r>
          </a:p>
          <a:p>
            <a:pPr>
              <a:lnSpc>
                <a:spcPts val="2553"/>
              </a:lnSpc>
              <a:spcBef>
                <a:spcPct val="0"/>
              </a:spcBef>
            </a:pPr>
            <a:endParaRPr lang="en-US" sz="3100">
              <a:solidFill>
                <a:srgbClr val="227C9D"/>
              </a:solidFill>
              <a:latin typeface="Times New Roman Bold"/>
            </a:endParaRPr>
          </a:p>
          <a:p>
            <a:pPr algn="just">
              <a:lnSpc>
                <a:spcPts val="3219"/>
              </a:lnSpc>
              <a:spcBef>
                <a:spcPct val="0"/>
              </a:spcBef>
            </a:pPr>
            <a:r>
              <a:rPr lang="en-US" sz="2900">
                <a:solidFill>
                  <a:srgbClr val="000000"/>
                </a:solidFill>
                <a:latin typeface="Times New Roman"/>
              </a:rPr>
              <a:t>In the attendance system using QR code and face recognition, the KNN algorithm plays a crucial role in identifying and verifying individuals. It uses the features extracted from the QR code or facial image to compare and find the nearest neighbors in the database. By calculating the distances between the new data point and the existing data points, the KNN algorithm determines the closest matches and assigns the appropriate attendance status.</a:t>
            </a:r>
          </a:p>
          <a:p>
            <a:pPr algn="just">
              <a:lnSpc>
                <a:spcPts val="3219"/>
              </a:lnSpc>
              <a:spcBef>
                <a:spcPct val="0"/>
              </a:spcBef>
            </a:pPr>
            <a:endParaRPr lang="en-US" sz="2900">
              <a:solidFill>
                <a:srgbClr val="000000"/>
              </a:solidFill>
              <a:latin typeface="Times New Roman"/>
            </a:endParaRPr>
          </a:p>
        </p:txBody>
      </p:sp>
      <p:sp>
        <p:nvSpPr>
          <p:cNvPr id="7" name="TextBox 7"/>
          <p:cNvSpPr txBox="1"/>
          <p:nvPr/>
        </p:nvSpPr>
        <p:spPr>
          <a:xfrm>
            <a:off x="17583509" y="9579342"/>
            <a:ext cx="522989" cy="580390"/>
          </a:xfrm>
          <a:prstGeom prst="rect">
            <a:avLst/>
          </a:prstGeom>
        </p:spPr>
        <p:txBody>
          <a:bodyPr wrap="square" lIns="0" tIns="0" rIns="0" bIns="0" rtlCol="0" anchor="t">
            <a:spAutoFit/>
          </a:bodyPr>
          <a:lstStyle/>
          <a:p>
            <a:pPr algn="ctr">
              <a:lnSpc>
                <a:spcPts val="4759"/>
              </a:lnSpc>
            </a:pPr>
            <a:r>
              <a:rPr lang="en-US" sz="3399" dirty="0">
                <a:solidFill>
                  <a:srgbClr val="227C9D"/>
                </a:solidFill>
                <a:latin typeface="Canva Sans"/>
              </a:rPr>
              <a:t>14</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3270302" y="228677"/>
            <a:ext cx="12575783" cy="1520824"/>
          </a:xfrm>
          <a:prstGeom prst="rect">
            <a:avLst/>
          </a:prstGeom>
        </p:spPr>
        <p:txBody>
          <a:bodyPr lIns="0" tIns="0" rIns="0" bIns="0" rtlCol="0" anchor="t">
            <a:spAutoFit/>
          </a:bodyPr>
          <a:lstStyle/>
          <a:p>
            <a:pPr algn="ctr">
              <a:lnSpc>
                <a:spcPts val="9999"/>
              </a:lnSpc>
            </a:pPr>
            <a:r>
              <a:rPr lang="en-US" sz="9999">
                <a:solidFill>
                  <a:srgbClr val="227C9D"/>
                </a:solidFill>
                <a:latin typeface="Times New Roman Bold"/>
              </a:rPr>
              <a:t>ABOUT OPENCV</a:t>
            </a:r>
          </a:p>
        </p:txBody>
      </p:sp>
      <p:sp>
        <p:nvSpPr>
          <p:cNvPr id="3" name="Freeform 3"/>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AutoShape 13"/>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14" name="AutoShape 14"/>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15" name="AutoShape 15"/>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16" name="AutoShape 16"/>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17" name="AutoShape 17"/>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18" name="AutoShape 18"/>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19" name="AutoShape 19"/>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20" name="AutoShape 20"/>
          <p:cNvSpPr/>
          <p:nvPr/>
        </p:nvSpPr>
        <p:spPr>
          <a:xfrm>
            <a:off x="-2509797" y="905760"/>
            <a:ext cx="2628598" cy="2671969"/>
          </a:xfrm>
          <a:prstGeom prst="line">
            <a:avLst/>
          </a:prstGeom>
          <a:ln w="28575" cap="flat">
            <a:solidFill>
              <a:srgbClr val="8CA9AD"/>
            </a:solidFill>
            <a:prstDash val="solid"/>
            <a:headEnd type="none" w="sm" len="sm"/>
            <a:tailEnd type="none" w="sm" len="sm"/>
          </a:ln>
        </p:spPr>
      </p:sp>
      <p:grpSp>
        <p:nvGrpSpPr>
          <p:cNvPr id="21" name="Group 21"/>
          <p:cNvGrpSpPr/>
          <p:nvPr/>
        </p:nvGrpSpPr>
        <p:grpSpPr>
          <a:xfrm rot="5400000">
            <a:off x="7365189" y="-3224584"/>
            <a:ext cx="4583598" cy="14273398"/>
            <a:chOff x="0" y="0"/>
            <a:chExt cx="4762500" cy="14830503"/>
          </a:xfrm>
        </p:grpSpPr>
        <p:sp>
          <p:nvSpPr>
            <p:cNvPr id="22" name="Freeform 22"/>
            <p:cNvSpPr/>
            <p:nvPr/>
          </p:nvSpPr>
          <p:spPr>
            <a:xfrm rot="-5400000">
              <a:off x="-5034001" y="5034001"/>
              <a:ext cx="14830503" cy="4762500"/>
            </a:xfrm>
            <a:custGeom>
              <a:avLst/>
              <a:gdLst/>
              <a:ahLst/>
              <a:cxnLst/>
              <a:rect l="l" t="t" r="r" b="b"/>
              <a:pathLst>
                <a:path w="14830503" h="4762500">
                  <a:moveTo>
                    <a:pt x="14468783" y="4762500"/>
                  </a:moveTo>
                  <a:lnTo>
                    <a:pt x="365373" y="4762500"/>
                  </a:lnTo>
                  <a:cubicBezTo>
                    <a:pt x="163504" y="4762500"/>
                    <a:pt x="0" y="4648835"/>
                    <a:pt x="0" y="4508500"/>
                  </a:cubicBezTo>
                  <a:lnTo>
                    <a:pt x="0" y="254000"/>
                  </a:lnTo>
                  <a:cubicBezTo>
                    <a:pt x="0" y="113665"/>
                    <a:pt x="163504" y="0"/>
                    <a:pt x="365373" y="0"/>
                  </a:cubicBezTo>
                  <a:lnTo>
                    <a:pt x="14468783" y="0"/>
                  </a:lnTo>
                  <a:cubicBezTo>
                    <a:pt x="14654027" y="0"/>
                    <a:pt x="14806570" y="95885"/>
                    <a:pt x="14830502" y="219964"/>
                  </a:cubicBezTo>
                  <a:lnTo>
                    <a:pt x="14830502" y="4542536"/>
                  </a:lnTo>
                  <a:cubicBezTo>
                    <a:pt x="14806570" y="4666615"/>
                    <a:pt x="14654027" y="4762500"/>
                    <a:pt x="14468783" y="4762500"/>
                  </a:cubicBezTo>
                  <a:close/>
                </a:path>
              </a:pathLst>
            </a:custGeom>
            <a:blipFill>
              <a:blip r:embed="rId10"/>
              <a:stretch>
                <a:fillRect l="-10685" r="-10685"/>
              </a:stretch>
            </a:blipFill>
          </p:spPr>
        </p:sp>
      </p:grpSp>
      <p:sp>
        <p:nvSpPr>
          <p:cNvPr id="23" name="TextBox 23"/>
          <p:cNvSpPr txBox="1"/>
          <p:nvPr/>
        </p:nvSpPr>
        <p:spPr>
          <a:xfrm>
            <a:off x="2520288" y="6508714"/>
            <a:ext cx="14304035" cy="3409950"/>
          </a:xfrm>
          <a:prstGeom prst="rect">
            <a:avLst/>
          </a:prstGeom>
        </p:spPr>
        <p:txBody>
          <a:bodyPr lIns="0" tIns="0" rIns="0" bIns="0" rtlCol="0" anchor="t">
            <a:spAutoFit/>
          </a:bodyPr>
          <a:lstStyle/>
          <a:p>
            <a:pPr algn="just">
              <a:lnSpc>
                <a:spcPts val="3360"/>
              </a:lnSpc>
            </a:pPr>
            <a:r>
              <a:rPr lang="en-US" sz="2800">
                <a:solidFill>
                  <a:srgbClr val="000000"/>
                </a:solidFill>
                <a:latin typeface="Times New Roman"/>
              </a:rPr>
              <a:t>OpenCV, or Open Source Computer Vision Library, is a widely used open-source software library for real-time computer vision and machine learning. It offers a range of tools for image processing, computer vision algorithms, and machine learning integration. With cross-platform support, it is employed in applications such as object detection, facial recognition, augmented reality, and robotics. OpenCV is written in C++ but has bindings for Python and other languages, making it accessible to a diverse community of developers. Its versatility and active community contribute to its significance in various computer vision projects.</a:t>
            </a:r>
          </a:p>
          <a:p>
            <a:pPr algn="just">
              <a:lnSpc>
                <a:spcPts val="3360"/>
              </a:lnSpc>
            </a:pPr>
            <a:endParaRPr lang="en-US" sz="2800">
              <a:solidFill>
                <a:srgbClr val="000000"/>
              </a:solidFill>
              <a:latin typeface="Times New Roman"/>
            </a:endParaRPr>
          </a:p>
        </p:txBody>
      </p:sp>
      <p:sp>
        <p:nvSpPr>
          <p:cNvPr id="24" name="TextBox 24"/>
          <p:cNvSpPr txBox="1"/>
          <p:nvPr/>
        </p:nvSpPr>
        <p:spPr>
          <a:xfrm>
            <a:off x="17526000" y="9579342"/>
            <a:ext cx="577462" cy="580390"/>
          </a:xfrm>
          <a:prstGeom prst="rect">
            <a:avLst/>
          </a:prstGeom>
        </p:spPr>
        <p:txBody>
          <a:bodyPr wrap="square" lIns="0" tIns="0" rIns="0" bIns="0" rtlCol="0" anchor="t">
            <a:spAutoFit/>
          </a:bodyPr>
          <a:lstStyle/>
          <a:p>
            <a:pPr algn="ctr">
              <a:lnSpc>
                <a:spcPts val="4759"/>
              </a:lnSpc>
            </a:pPr>
            <a:r>
              <a:rPr lang="en-US" sz="3399" dirty="0">
                <a:solidFill>
                  <a:srgbClr val="227C9D"/>
                </a:solidFill>
                <a:latin typeface="Canva Sans"/>
              </a:rPr>
              <a:t>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18155" y="606361"/>
            <a:ext cx="11096469" cy="844677"/>
          </a:xfrm>
          <a:prstGeom prst="rect">
            <a:avLst/>
          </a:prstGeom>
        </p:spPr>
        <p:txBody>
          <a:bodyPr lIns="0" tIns="0" rIns="0" bIns="0" rtlCol="0" anchor="t">
            <a:spAutoFit/>
          </a:bodyPr>
          <a:lstStyle/>
          <a:p>
            <a:pPr algn="ctr">
              <a:lnSpc>
                <a:spcPts val="5544"/>
              </a:lnSpc>
            </a:pPr>
            <a:r>
              <a:rPr lang="en-US" sz="5600">
                <a:solidFill>
                  <a:srgbClr val="227C9D"/>
                </a:solidFill>
                <a:latin typeface="Times New Roman Bold"/>
              </a:rPr>
              <a:t>FAKE FACE DETECTION </a:t>
            </a:r>
          </a:p>
        </p:txBody>
      </p:sp>
      <p:grpSp>
        <p:nvGrpSpPr>
          <p:cNvPr id="3" name="Group 3"/>
          <p:cNvGrpSpPr/>
          <p:nvPr/>
        </p:nvGrpSpPr>
        <p:grpSpPr>
          <a:xfrm rot="2700000">
            <a:off x="-1376391" y="-3093321"/>
            <a:ext cx="7415398" cy="3565095"/>
            <a:chOff x="0" y="0"/>
            <a:chExt cx="660400" cy="317500"/>
          </a:xfrm>
        </p:grpSpPr>
        <p:sp>
          <p:nvSpPr>
            <p:cNvPr id="4" name="Freeform 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5" name="TextBox 5"/>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6" name="AutoShape 6"/>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7" name="AutoShape 7"/>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8" name="AutoShape 8"/>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9" name="AutoShape 9"/>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10" name="AutoShape 10"/>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11" name="AutoShape 11"/>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12" name="AutoShape 12"/>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13" name="AutoShape 13"/>
          <p:cNvSpPr/>
          <p:nvPr/>
        </p:nvSpPr>
        <p:spPr>
          <a:xfrm>
            <a:off x="-2509797" y="905760"/>
            <a:ext cx="2628598" cy="2671969"/>
          </a:xfrm>
          <a:prstGeom prst="line">
            <a:avLst/>
          </a:prstGeom>
          <a:ln w="28575" cap="flat">
            <a:solidFill>
              <a:srgbClr val="8CA9AD"/>
            </a:solidFill>
            <a:prstDash val="solid"/>
            <a:headEnd type="none" w="sm" len="sm"/>
            <a:tailEnd type="none" w="sm" len="sm"/>
          </a:ln>
        </p:spPr>
      </p:sp>
      <p:sp>
        <p:nvSpPr>
          <p:cNvPr id="14" name="Freeform 14"/>
          <p:cNvSpPr/>
          <p:nvPr/>
        </p:nvSpPr>
        <p:spPr>
          <a:xfrm>
            <a:off x="1028700" y="2128771"/>
            <a:ext cx="16017385" cy="7650795"/>
          </a:xfrm>
          <a:custGeom>
            <a:avLst/>
            <a:gdLst/>
            <a:ahLst/>
            <a:cxnLst/>
            <a:rect l="l" t="t" r="r" b="b"/>
            <a:pathLst>
              <a:path w="16017385" h="7650795">
                <a:moveTo>
                  <a:pt x="0" y="0"/>
                </a:moveTo>
                <a:lnTo>
                  <a:pt x="16017385" y="0"/>
                </a:lnTo>
                <a:lnTo>
                  <a:pt x="16017385" y="7650795"/>
                </a:lnTo>
                <a:lnTo>
                  <a:pt x="0" y="7650795"/>
                </a:lnTo>
                <a:lnTo>
                  <a:pt x="0" y="0"/>
                </a:lnTo>
                <a:close/>
              </a:path>
            </a:pathLst>
          </a:custGeom>
          <a:blipFill>
            <a:blip r:embed="rId2"/>
            <a:stretch>
              <a:fillRect/>
            </a:stretch>
          </a:blipFill>
        </p:spPr>
      </p:sp>
      <p:sp>
        <p:nvSpPr>
          <p:cNvPr id="15" name="TextBox 15"/>
          <p:cNvSpPr txBox="1"/>
          <p:nvPr/>
        </p:nvSpPr>
        <p:spPr>
          <a:xfrm>
            <a:off x="17526000" y="9579342"/>
            <a:ext cx="588713" cy="580390"/>
          </a:xfrm>
          <a:prstGeom prst="rect">
            <a:avLst/>
          </a:prstGeom>
        </p:spPr>
        <p:txBody>
          <a:bodyPr wrap="square" lIns="0" tIns="0" rIns="0" bIns="0" rtlCol="0" anchor="t">
            <a:spAutoFit/>
          </a:bodyPr>
          <a:lstStyle/>
          <a:p>
            <a:pPr algn="ctr">
              <a:lnSpc>
                <a:spcPts val="4759"/>
              </a:lnSpc>
            </a:pPr>
            <a:r>
              <a:rPr lang="en-US" sz="3399" dirty="0">
                <a:solidFill>
                  <a:srgbClr val="227C9D"/>
                </a:solidFill>
                <a:latin typeface="Canva Sans"/>
              </a:rPr>
              <a:t>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79845" y="606361"/>
            <a:ext cx="14052944" cy="844677"/>
          </a:xfrm>
          <a:prstGeom prst="rect">
            <a:avLst/>
          </a:prstGeom>
        </p:spPr>
        <p:txBody>
          <a:bodyPr lIns="0" tIns="0" rIns="0" bIns="0" rtlCol="0" anchor="t">
            <a:spAutoFit/>
          </a:bodyPr>
          <a:lstStyle/>
          <a:p>
            <a:pPr algn="just">
              <a:lnSpc>
                <a:spcPts val="5544"/>
              </a:lnSpc>
            </a:pPr>
            <a:r>
              <a:rPr lang="en-US" sz="5600">
                <a:solidFill>
                  <a:srgbClr val="48CFAE"/>
                </a:solidFill>
                <a:latin typeface="Times New Roman Bold"/>
              </a:rPr>
              <a:t>TRAINING AND TESTING PROCESS</a:t>
            </a:r>
          </a:p>
        </p:txBody>
      </p:sp>
      <p:sp>
        <p:nvSpPr>
          <p:cNvPr id="3" name="Freeform 3"/>
          <p:cNvSpPr/>
          <p:nvPr/>
        </p:nvSpPr>
        <p:spPr>
          <a:xfrm rot="-10800000">
            <a:off x="9525" y="59136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83809" y="59422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70260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0"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5400000">
            <a:off x="1083809"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10800000">
            <a:off x="1083809"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2237941"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5400000">
            <a:off x="0"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2592321" y="2283693"/>
            <a:ext cx="6339213" cy="2333625"/>
          </a:xfrm>
          <a:prstGeom prst="rect">
            <a:avLst/>
          </a:prstGeom>
        </p:spPr>
        <p:txBody>
          <a:bodyPr lIns="0" tIns="0" rIns="0" bIns="0" rtlCol="0" anchor="t">
            <a:spAutoFit/>
          </a:bodyPr>
          <a:lstStyle/>
          <a:p>
            <a:pPr marL="604518" lvl="1" indent="-302259">
              <a:lnSpc>
                <a:spcPts val="3359"/>
              </a:lnSpc>
              <a:buFont typeface="Arial"/>
              <a:buChar char="•"/>
            </a:pPr>
            <a:r>
              <a:rPr lang="en-US" sz="2799">
                <a:solidFill>
                  <a:srgbClr val="FE6D73"/>
                </a:solidFill>
                <a:latin typeface="Times New Roman Bold"/>
              </a:rPr>
              <a:t>Data Collection and Preparation</a:t>
            </a:r>
          </a:p>
          <a:p>
            <a:pPr algn="just">
              <a:lnSpc>
                <a:spcPts val="2999"/>
              </a:lnSpc>
            </a:pPr>
            <a:r>
              <a:rPr lang="en-US" sz="2499">
                <a:solidFill>
                  <a:srgbClr val="000000"/>
                </a:solidFill>
                <a:latin typeface="Times New Roman"/>
              </a:rPr>
              <a:t>Data is collected when users add their faces to the model, forming the dataset. This ensures that the system learns from diverse facial features, enhancing accuracy in face recognition.</a:t>
            </a:r>
          </a:p>
        </p:txBody>
      </p:sp>
      <p:grpSp>
        <p:nvGrpSpPr>
          <p:cNvPr id="12" name="Group 12"/>
          <p:cNvGrpSpPr/>
          <p:nvPr/>
        </p:nvGrpSpPr>
        <p:grpSpPr>
          <a:xfrm>
            <a:off x="13098089" y="5503143"/>
            <a:ext cx="8847511" cy="8855676"/>
            <a:chOff x="0" y="0"/>
            <a:chExt cx="11796681" cy="11807568"/>
          </a:xfrm>
        </p:grpSpPr>
        <p:grpSp>
          <p:nvGrpSpPr>
            <p:cNvPr id="13" name="Group 13"/>
            <p:cNvGrpSpPr/>
            <p:nvPr/>
          </p:nvGrpSpPr>
          <p:grpSpPr>
            <a:xfrm rot="2700000">
              <a:off x="1676828" y="2799524"/>
              <a:ext cx="9887197" cy="4753460"/>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5" name="TextBox 15"/>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6" name="AutoShape 16"/>
            <p:cNvSpPr/>
            <p:nvPr/>
          </p:nvSpPr>
          <p:spPr>
            <a:xfrm>
              <a:off x="1060010" y="3892256"/>
              <a:ext cx="6913622" cy="6843603"/>
            </a:xfrm>
            <a:prstGeom prst="line">
              <a:avLst/>
            </a:prstGeom>
            <a:ln w="38100" cap="flat">
              <a:solidFill>
                <a:srgbClr val="8CA9AD"/>
              </a:solidFill>
              <a:prstDash val="solid"/>
              <a:headEnd type="none" w="sm" len="sm"/>
              <a:tailEnd type="none" w="sm" len="sm"/>
            </a:ln>
          </p:spPr>
        </p:sp>
        <p:sp>
          <p:nvSpPr>
            <p:cNvPr id="17" name="AutoShape 17"/>
            <p:cNvSpPr/>
            <p:nvPr/>
          </p:nvSpPr>
          <p:spPr>
            <a:xfrm>
              <a:off x="774748" y="4309159"/>
              <a:ext cx="6718471" cy="6718471"/>
            </a:xfrm>
            <a:prstGeom prst="line">
              <a:avLst/>
            </a:prstGeom>
            <a:ln w="38100" cap="flat">
              <a:solidFill>
                <a:srgbClr val="8CA9AD"/>
              </a:solidFill>
              <a:prstDash val="solid"/>
              <a:headEnd type="none" w="sm" len="sm"/>
              <a:tailEnd type="none" w="sm" len="sm"/>
            </a:ln>
          </p:spPr>
        </p:sp>
        <p:sp>
          <p:nvSpPr>
            <p:cNvPr id="18" name="AutoShape 18"/>
            <p:cNvSpPr/>
            <p:nvPr/>
          </p:nvSpPr>
          <p:spPr>
            <a:xfrm>
              <a:off x="535279" y="4787119"/>
              <a:ext cx="6489522" cy="6489522"/>
            </a:xfrm>
            <a:prstGeom prst="line">
              <a:avLst/>
            </a:prstGeom>
            <a:ln w="38100" cap="flat">
              <a:solidFill>
                <a:srgbClr val="8CA9AD"/>
              </a:solidFill>
              <a:prstDash val="solid"/>
              <a:headEnd type="none" w="sm" len="sm"/>
              <a:tailEnd type="none" w="sm" len="sm"/>
            </a:ln>
          </p:spPr>
        </p:sp>
        <p:sp>
          <p:nvSpPr>
            <p:cNvPr id="19" name="AutoShape 19"/>
            <p:cNvSpPr/>
            <p:nvPr/>
          </p:nvSpPr>
          <p:spPr>
            <a:xfrm>
              <a:off x="366406" y="5302142"/>
              <a:ext cx="6254021" cy="6254021"/>
            </a:xfrm>
            <a:prstGeom prst="line">
              <a:avLst/>
            </a:prstGeom>
            <a:ln w="38100" cap="flat">
              <a:solidFill>
                <a:srgbClr val="8CA9AD"/>
              </a:solidFill>
              <a:prstDash val="solid"/>
              <a:headEnd type="none" w="sm" len="sm"/>
              <a:tailEnd type="none" w="sm" len="sm"/>
            </a:ln>
          </p:spPr>
        </p:sp>
        <p:sp>
          <p:nvSpPr>
            <p:cNvPr id="20" name="AutoShape 20"/>
            <p:cNvSpPr/>
            <p:nvPr/>
          </p:nvSpPr>
          <p:spPr>
            <a:xfrm>
              <a:off x="174601" y="5888378"/>
              <a:ext cx="5796899" cy="5796899"/>
            </a:xfrm>
            <a:prstGeom prst="line">
              <a:avLst/>
            </a:prstGeom>
            <a:ln w="38100" cap="flat">
              <a:solidFill>
                <a:srgbClr val="8CA9AD"/>
              </a:solidFill>
              <a:prstDash val="solid"/>
              <a:headEnd type="none" w="sm" len="sm"/>
              <a:tailEnd type="none" w="sm" len="sm"/>
            </a:ln>
          </p:spPr>
        </p:sp>
        <p:sp>
          <p:nvSpPr>
            <p:cNvPr id="21" name="AutoShape 21"/>
            <p:cNvSpPr/>
            <p:nvPr/>
          </p:nvSpPr>
          <p:spPr>
            <a:xfrm>
              <a:off x="13508" y="6480010"/>
              <a:ext cx="5284799" cy="5314125"/>
            </a:xfrm>
            <a:prstGeom prst="line">
              <a:avLst/>
            </a:prstGeom>
            <a:ln w="38100" cap="flat">
              <a:solidFill>
                <a:srgbClr val="8CA9AD"/>
              </a:solidFill>
              <a:prstDash val="solid"/>
              <a:headEnd type="none" w="sm" len="sm"/>
              <a:tailEnd type="none" w="sm" len="sm"/>
            </a:ln>
          </p:spPr>
        </p:sp>
        <p:sp>
          <p:nvSpPr>
            <p:cNvPr id="22" name="AutoShape 22"/>
            <p:cNvSpPr/>
            <p:nvPr/>
          </p:nvSpPr>
          <p:spPr>
            <a:xfrm>
              <a:off x="47865" y="7228854"/>
              <a:ext cx="4503313" cy="4480077"/>
            </a:xfrm>
            <a:prstGeom prst="line">
              <a:avLst/>
            </a:prstGeom>
            <a:ln w="38100" cap="flat">
              <a:solidFill>
                <a:srgbClr val="8CA9AD"/>
              </a:solidFill>
              <a:prstDash val="solid"/>
              <a:headEnd type="none" w="sm" len="sm"/>
              <a:tailEnd type="none" w="sm" len="sm"/>
            </a:ln>
          </p:spPr>
        </p:sp>
        <p:sp>
          <p:nvSpPr>
            <p:cNvPr id="23" name="AutoShape 23"/>
            <p:cNvSpPr/>
            <p:nvPr/>
          </p:nvSpPr>
          <p:spPr>
            <a:xfrm>
              <a:off x="165620" y="8131631"/>
              <a:ext cx="3504797" cy="3562626"/>
            </a:xfrm>
            <a:prstGeom prst="line">
              <a:avLst/>
            </a:prstGeom>
            <a:ln w="38100" cap="flat">
              <a:solidFill>
                <a:srgbClr val="8CA9AD"/>
              </a:solidFill>
              <a:prstDash val="solid"/>
              <a:headEnd type="none" w="sm" len="sm"/>
              <a:tailEnd type="none" w="sm" len="sm"/>
            </a:ln>
          </p:spPr>
        </p:sp>
        <p:sp>
          <p:nvSpPr>
            <p:cNvPr id="24" name="AutoShape 24"/>
            <p:cNvSpPr/>
            <p:nvPr/>
          </p:nvSpPr>
          <p:spPr>
            <a:xfrm>
              <a:off x="676661" y="9346264"/>
              <a:ext cx="1790115" cy="1790115"/>
            </a:xfrm>
            <a:prstGeom prst="line">
              <a:avLst/>
            </a:prstGeom>
            <a:ln w="38100" cap="flat">
              <a:solidFill>
                <a:srgbClr val="8CA9AD"/>
              </a:solidFill>
              <a:prstDash val="solid"/>
              <a:headEnd type="none" w="sm" len="sm"/>
              <a:tailEnd type="none" w="sm" len="sm"/>
            </a:ln>
          </p:spPr>
        </p:sp>
      </p:grpSp>
      <p:sp>
        <p:nvSpPr>
          <p:cNvPr id="25" name="TextBox 25"/>
          <p:cNvSpPr txBox="1"/>
          <p:nvPr/>
        </p:nvSpPr>
        <p:spPr>
          <a:xfrm>
            <a:off x="9712894" y="2283693"/>
            <a:ext cx="6687473" cy="2333625"/>
          </a:xfrm>
          <a:prstGeom prst="rect">
            <a:avLst/>
          </a:prstGeom>
        </p:spPr>
        <p:txBody>
          <a:bodyPr lIns="0" tIns="0" rIns="0" bIns="0" rtlCol="0" anchor="t">
            <a:spAutoFit/>
          </a:bodyPr>
          <a:lstStyle/>
          <a:p>
            <a:pPr marL="604518" lvl="1" indent="-302259">
              <a:lnSpc>
                <a:spcPts val="3359"/>
              </a:lnSpc>
              <a:buFont typeface="Arial"/>
              <a:buChar char="•"/>
            </a:pPr>
            <a:r>
              <a:rPr lang="en-US" sz="2799">
                <a:solidFill>
                  <a:srgbClr val="FE6D73"/>
                </a:solidFill>
                <a:latin typeface="Times New Roman Bold"/>
              </a:rPr>
              <a:t>Model Training</a:t>
            </a:r>
          </a:p>
          <a:p>
            <a:pPr algn="just">
              <a:lnSpc>
                <a:spcPts val="2999"/>
              </a:lnSpc>
            </a:pPr>
            <a:r>
              <a:rPr lang="en-US" sz="2499">
                <a:solidFill>
                  <a:srgbClr val="000000"/>
                </a:solidFill>
                <a:latin typeface="Times New Roman"/>
              </a:rPr>
              <a:t>The project utilizes the K-Nearest Neighbors (KNN) algorithm for face classification. During model training, the algorithm learns patterns from the collected dataset to enable accurate face recognition.</a:t>
            </a:r>
          </a:p>
        </p:txBody>
      </p:sp>
      <p:sp>
        <p:nvSpPr>
          <p:cNvPr id="26" name="TextBox 26"/>
          <p:cNvSpPr txBox="1"/>
          <p:nvPr/>
        </p:nvSpPr>
        <p:spPr>
          <a:xfrm>
            <a:off x="9712894" y="5086350"/>
            <a:ext cx="6687473" cy="2723246"/>
          </a:xfrm>
          <a:prstGeom prst="rect">
            <a:avLst/>
          </a:prstGeom>
        </p:spPr>
        <p:txBody>
          <a:bodyPr lIns="0" tIns="0" rIns="0" bIns="0" rtlCol="0" anchor="t">
            <a:spAutoFit/>
          </a:bodyPr>
          <a:lstStyle/>
          <a:p>
            <a:pPr marL="604518" lvl="1" indent="-302259">
              <a:lnSpc>
                <a:spcPts val="3359"/>
              </a:lnSpc>
              <a:buFont typeface="Arial"/>
              <a:buChar char="•"/>
            </a:pPr>
            <a:r>
              <a:rPr lang="en-US" sz="2799" dirty="0">
                <a:solidFill>
                  <a:srgbClr val="FE6D73"/>
                </a:solidFill>
                <a:latin typeface="Times New Roman Bold"/>
              </a:rPr>
              <a:t>Ongoing Refinement</a:t>
            </a:r>
          </a:p>
          <a:p>
            <a:pPr algn="just">
              <a:lnSpc>
                <a:spcPts val="2999"/>
              </a:lnSpc>
            </a:pPr>
            <a:r>
              <a:rPr lang="en-US" sz="2499" dirty="0">
                <a:solidFill>
                  <a:srgbClr val="000000"/>
                </a:solidFill>
                <a:latin typeface="Times New Roman"/>
              </a:rPr>
              <a:t>Continuous refinement is prioritized for the project. Regular updates to the dataset, algorithm, and error-handling mechanisms ensure adaptability to emerging challenges, maintaining the system's effectiveness in real-world scenarios.</a:t>
            </a:r>
          </a:p>
          <a:p>
            <a:pPr algn="just">
              <a:lnSpc>
                <a:spcPts val="2999"/>
              </a:lnSpc>
            </a:pPr>
            <a:endParaRPr lang="en-US" sz="2499" dirty="0">
              <a:solidFill>
                <a:srgbClr val="000000"/>
              </a:solidFill>
              <a:latin typeface="Times New Roman"/>
            </a:endParaRPr>
          </a:p>
        </p:txBody>
      </p:sp>
      <p:sp>
        <p:nvSpPr>
          <p:cNvPr id="27" name="TextBox 27"/>
          <p:cNvSpPr txBox="1"/>
          <p:nvPr/>
        </p:nvSpPr>
        <p:spPr>
          <a:xfrm>
            <a:off x="2592321" y="5086350"/>
            <a:ext cx="6339213" cy="3076575"/>
          </a:xfrm>
          <a:prstGeom prst="rect">
            <a:avLst/>
          </a:prstGeom>
        </p:spPr>
        <p:txBody>
          <a:bodyPr lIns="0" tIns="0" rIns="0" bIns="0" rtlCol="0" anchor="t">
            <a:spAutoFit/>
          </a:bodyPr>
          <a:lstStyle/>
          <a:p>
            <a:pPr marL="604518" lvl="1" indent="-302259">
              <a:lnSpc>
                <a:spcPts val="3359"/>
              </a:lnSpc>
              <a:buFont typeface="Arial"/>
              <a:buChar char="•"/>
            </a:pPr>
            <a:r>
              <a:rPr lang="en-US" sz="2799">
                <a:solidFill>
                  <a:srgbClr val="FE6D73"/>
                </a:solidFill>
                <a:latin typeface="Times New Roman Bold"/>
              </a:rPr>
              <a:t>Testing and Validation</a:t>
            </a:r>
          </a:p>
          <a:p>
            <a:pPr algn="just">
              <a:lnSpc>
                <a:spcPts val="2999"/>
              </a:lnSpc>
            </a:pPr>
            <a:r>
              <a:rPr lang="en-US" sz="2499">
                <a:solidFill>
                  <a:srgbClr val="000000"/>
                </a:solidFill>
                <a:latin typeface="Times New Roman"/>
              </a:rPr>
              <a:t>Testing involves using the train-test-split method with a 20% test size. This ensures a robust evaluation of the model's performance, validating its effectiveness in accurately recognizing faces and handling diverse scenarios.</a:t>
            </a:r>
          </a:p>
          <a:p>
            <a:pPr algn="just">
              <a:lnSpc>
                <a:spcPts val="2999"/>
              </a:lnSpc>
            </a:pPr>
            <a:endParaRPr lang="en-US" sz="2499">
              <a:solidFill>
                <a:srgbClr val="000000"/>
              </a:solidFill>
              <a:latin typeface="Times New Roman"/>
            </a:endParaRPr>
          </a:p>
        </p:txBody>
      </p:sp>
      <p:sp>
        <p:nvSpPr>
          <p:cNvPr id="28" name="TextBox 28"/>
          <p:cNvSpPr txBox="1"/>
          <p:nvPr/>
        </p:nvSpPr>
        <p:spPr>
          <a:xfrm>
            <a:off x="17535256" y="9579342"/>
            <a:ext cx="547132" cy="580390"/>
          </a:xfrm>
          <a:prstGeom prst="rect">
            <a:avLst/>
          </a:prstGeom>
        </p:spPr>
        <p:txBody>
          <a:bodyPr wrap="square" lIns="0" tIns="0" rIns="0" bIns="0" rtlCol="0" anchor="t">
            <a:spAutoFit/>
          </a:bodyPr>
          <a:lstStyle/>
          <a:p>
            <a:pPr algn="ctr">
              <a:lnSpc>
                <a:spcPts val="4759"/>
              </a:lnSpc>
            </a:pPr>
            <a:r>
              <a:rPr lang="en-US" sz="3399" dirty="0">
                <a:solidFill>
                  <a:srgbClr val="227C9D"/>
                </a:solidFill>
                <a:latin typeface="Canva Sans"/>
              </a:rPr>
              <a:t>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8375" y="1028700"/>
            <a:ext cx="17503956" cy="8402479"/>
          </a:xfrm>
          <a:custGeom>
            <a:avLst/>
            <a:gdLst/>
            <a:ahLst/>
            <a:cxnLst/>
            <a:rect l="l" t="t" r="r" b="b"/>
            <a:pathLst>
              <a:path w="17503956" h="8402479">
                <a:moveTo>
                  <a:pt x="0" y="0"/>
                </a:moveTo>
                <a:lnTo>
                  <a:pt x="17503956" y="0"/>
                </a:lnTo>
                <a:lnTo>
                  <a:pt x="17503956" y="8402479"/>
                </a:lnTo>
                <a:lnTo>
                  <a:pt x="0" y="8402479"/>
                </a:lnTo>
                <a:lnTo>
                  <a:pt x="0" y="0"/>
                </a:lnTo>
                <a:close/>
              </a:path>
            </a:pathLst>
          </a:custGeom>
          <a:blipFill>
            <a:blip r:embed="rId2"/>
            <a:stretch>
              <a:fillRect l="-2327" t="-2057" r="-2826"/>
            </a:stretch>
          </a:blipFill>
        </p:spPr>
      </p:sp>
      <p:sp>
        <p:nvSpPr>
          <p:cNvPr id="3" name="TextBox 3"/>
          <p:cNvSpPr txBox="1"/>
          <p:nvPr/>
        </p:nvSpPr>
        <p:spPr>
          <a:xfrm>
            <a:off x="17615663" y="9579342"/>
            <a:ext cx="490657" cy="580390"/>
          </a:xfrm>
          <a:prstGeom prst="rect">
            <a:avLst/>
          </a:prstGeom>
        </p:spPr>
        <p:txBody>
          <a:bodyPr lIns="0" tIns="0" rIns="0" bIns="0" rtlCol="0" anchor="t">
            <a:spAutoFit/>
          </a:bodyPr>
          <a:lstStyle/>
          <a:p>
            <a:pPr algn="ctr">
              <a:lnSpc>
                <a:spcPts val="4759"/>
              </a:lnSpc>
            </a:pPr>
            <a:r>
              <a:rPr lang="en-US" sz="3399">
                <a:solidFill>
                  <a:srgbClr val="227C9D"/>
                </a:solidFill>
                <a:latin typeface="Canva Sans"/>
              </a:rPr>
              <a:t>18</a:t>
            </a:r>
          </a:p>
        </p:txBody>
      </p:sp>
      <p:sp>
        <p:nvSpPr>
          <p:cNvPr id="4" name="TextBox 4"/>
          <p:cNvSpPr txBox="1"/>
          <p:nvPr/>
        </p:nvSpPr>
        <p:spPr>
          <a:xfrm>
            <a:off x="8644600" y="241005"/>
            <a:ext cx="229791" cy="580390"/>
          </a:xfrm>
          <a:prstGeom prst="rect">
            <a:avLst/>
          </a:prstGeom>
        </p:spPr>
        <p:txBody>
          <a:bodyPr lIns="0" tIns="0" rIns="0" bIns="0" rtlCol="0" anchor="t">
            <a:spAutoFit/>
          </a:bodyPr>
          <a:lstStyle/>
          <a:p>
            <a:pPr algn="ctr">
              <a:lnSpc>
                <a:spcPts val="4759"/>
              </a:lnSpc>
            </a:pPr>
            <a:r>
              <a:rPr lang="en-US" sz="3399">
                <a:solidFill>
                  <a:srgbClr val="227C9D"/>
                </a:solidFill>
                <a:latin typeface="Canva Sans"/>
              </a:rPr>
              <a:t>1</a:t>
            </a:r>
          </a:p>
        </p:txBody>
      </p:sp>
      <p:sp>
        <p:nvSpPr>
          <p:cNvPr id="5" name="TextBox 5"/>
          <p:cNvSpPr txBox="1"/>
          <p:nvPr/>
        </p:nvSpPr>
        <p:spPr>
          <a:xfrm>
            <a:off x="1028700" y="73365"/>
            <a:ext cx="7095649" cy="887095"/>
          </a:xfrm>
          <a:prstGeom prst="rect">
            <a:avLst/>
          </a:prstGeom>
        </p:spPr>
        <p:txBody>
          <a:bodyPr lIns="0" tIns="0" rIns="0" bIns="0" rtlCol="0" anchor="t">
            <a:spAutoFit/>
          </a:bodyPr>
          <a:lstStyle/>
          <a:p>
            <a:pPr>
              <a:lnSpc>
                <a:spcPts val="7279"/>
              </a:lnSpc>
            </a:pPr>
            <a:r>
              <a:rPr lang="en-US" sz="5199">
                <a:solidFill>
                  <a:srgbClr val="FE6D73"/>
                </a:solidFill>
                <a:latin typeface="Canva Sans Bold"/>
              </a:rPr>
              <a:t>Output screens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1405893" y="7201845"/>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sp>
      <p:sp>
        <p:nvSpPr>
          <p:cNvPr id="6" name="AutoShape 6"/>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sp>
      <p:sp>
        <p:nvSpPr>
          <p:cNvPr id="7" name="TextBox 7"/>
          <p:cNvSpPr txBox="1"/>
          <p:nvPr/>
        </p:nvSpPr>
        <p:spPr>
          <a:xfrm>
            <a:off x="2237941" y="3833548"/>
            <a:ext cx="12724749" cy="3357969"/>
          </a:xfrm>
          <a:prstGeom prst="rect">
            <a:avLst/>
          </a:prstGeom>
        </p:spPr>
        <p:txBody>
          <a:bodyPr lIns="0" tIns="0" rIns="0" bIns="0" rtlCol="0" anchor="t">
            <a:spAutoFit/>
          </a:bodyPr>
          <a:lstStyle/>
          <a:p>
            <a:pPr algn="ctr">
              <a:lnSpc>
                <a:spcPts val="6331"/>
              </a:lnSpc>
            </a:pPr>
            <a:r>
              <a:rPr lang="en-US" sz="6331">
                <a:solidFill>
                  <a:srgbClr val="227C9D"/>
                </a:solidFill>
                <a:latin typeface="Times New Roman Bold"/>
              </a:rPr>
              <a:t>ATTENDANCE SYSTEM USING QR CODE AND FACE RECOGNITION</a:t>
            </a:r>
          </a:p>
          <a:p>
            <a:pPr algn="ctr">
              <a:lnSpc>
                <a:spcPts val="6331"/>
              </a:lnSpc>
            </a:pPr>
            <a:endParaRPr lang="en-US" sz="6331">
              <a:solidFill>
                <a:srgbClr val="227C9D"/>
              </a:solidFill>
              <a:latin typeface="Times New Roman Bold"/>
            </a:endParaRPr>
          </a:p>
        </p:txBody>
      </p:sp>
      <p:sp>
        <p:nvSpPr>
          <p:cNvPr id="8" name="Freeform 8"/>
          <p:cNvSpPr/>
          <p:nvPr/>
        </p:nvSpPr>
        <p:spPr>
          <a:xfrm rot="-10800000">
            <a:off x="9525" y="63583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083809" y="63869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0" y="7470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10800000">
            <a:off x="0"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rot="-5400000">
            <a:off x="1083809"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rot="-10800000">
            <a:off x="1083809" y="962372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rot="-10800000">
            <a:off x="3321750" y="8583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3321750" y="74993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rot="5400000">
            <a:off x="4405559" y="8583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2237941"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3321750"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Freeform 19"/>
          <p:cNvSpPr/>
          <p:nvPr/>
        </p:nvSpPr>
        <p:spPr>
          <a:xfrm rot="5400000">
            <a:off x="0" y="96383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rot="-5400000">
            <a:off x="15470622" y="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rot="-5400000">
            <a:off x="16554431" y="0"/>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Freeform 22"/>
          <p:cNvSpPr/>
          <p:nvPr/>
        </p:nvSpPr>
        <p:spPr>
          <a:xfrm flipH="1" flipV="1">
            <a:off x="17638239" y="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rot="-5400000">
            <a:off x="14386813"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rot="-5400000">
            <a:off x="15470622"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Freeform 25"/>
          <p:cNvSpPr/>
          <p:nvPr/>
        </p:nvSpPr>
        <p:spPr>
          <a:xfrm>
            <a:off x="16554431" y="2167618"/>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rot="5400000">
            <a:off x="17638239"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rot="5400000" flipH="1" flipV="1">
            <a:off x="17638239" y="216761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Freeform 28"/>
          <p:cNvSpPr/>
          <p:nvPr/>
        </p:nvSpPr>
        <p:spPr>
          <a:xfrm flipH="1" flipV="1">
            <a:off x="15470622" y="4433486"/>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Freeform 29"/>
          <p:cNvSpPr/>
          <p:nvPr/>
        </p:nvSpPr>
        <p:spPr>
          <a:xfrm rot="5400000" flipH="1" flipV="1">
            <a:off x="16554431" y="4433486"/>
            <a:ext cx="1083809" cy="1083809"/>
          </a:xfrm>
          <a:custGeom>
            <a:avLst/>
            <a:gdLst/>
            <a:ahLst/>
            <a:cxnLst/>
            <a:rect l="l" t="t" r="r" b="b"/>
            <a:pathLst>
              <a:path w="1083809" h="1083809">
                <a:moveTo>
                  <a:pt x="1083808" y="1083809"/>
                </a:moveTo>
                <a:lnTo>
                  <a:pt x="0" y="1083809"/>
                </a:lnTo>
                <a:lnTo>
                  <a:pt x="0" y="0"/>
                </a:lnTo>
                <a:lnTo>
                  <a:pt x="1083808" y="0"/>
                </a:lnTo>
                <a:lnTo>
                  <a:pt x="1083808" y="1083809"/>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30" name="Group 30"/>
          <p:cNvGrpSpPr/>
          <p:nvPr/>
        </p:nvGrpSpPr>
        <p:grpSpPr>
          <a:xfrm rot="2700000">
            <a:off x="-1376391" y="-3093321"/>
            <a:ext cx="7415398" cy="3565095"/>
            <a:chOff x="0" y="0"/>
            <a:chExt cx="660400" cy="317500"/>
          </a:xfrm>
        </p:grpSpPr>
        <p:sp>
          <p:nvSpPr>
            <p:cNvPr id="31" name="Freeform 31"/>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32" name="TextBox 32"/>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33" name="AutoShape 33"/>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34" name="AutoShape 34"/>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35" name="AutoShape 35"/>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36" name="AutoShape 36"/>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37" name="AutoShape 37"/>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38" name="AutoShape 38"/>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39" name="AutoShape 39"/>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40" name="AutoShape 40"/>
          <p:cNvSpPr/>
          <p:nvPr/>
        </p:nvSpPr>
        <p:spPr>
          <a:xfrm>
            <a:off x="-2509797" y="905760"/>
            <a:ext cx="2628598" cy="2671969"/>
          </a:xfrm>
          <a:prstGeom prst="line">
            <a:avLst/>
          </a:prstGeom>
          <a:ln w="28575" cap="flat">
            <a:solidFill>
              <a:srgbClr val="8CA9AD"/>
            </a:solidFill>
            <a:prstDash val="solid"/>
            <a:headEnd type="none" w="sm" len="sm"/>
            <a:tailEnd type="none" w="sm" len="sm"/>
          </a:ln>
        </p:spPr>
      </p:sp>
      <p:sp>
        <p:nvSpPr>
          <p:cNvPr id="41" name="TextBox 41"/>
          <p:cNvSpPr txBox="1"/>
          <p:nvPr/>
        </p:nvSpPr>
        <p:spPr>
          <a:xfrm>
            <a:off x="17796802" y="9706610"/>
            <a:ext cx="434048" cy="580390"/>
          </a:xfrm>
          <a:prstGeom prst="rect">
            <a:avLst/>
          </a:prstGeom>
        </p:spPr>
        <p:txBody>
          <a:bodyPr lIns="0" tIns="0" rIns="0" bIns="0" rtlCol="0" anchor="t">
            <a:spAutoFit/>
          </a:bodyPr>
          <a:lstStyle/>
          <a:p>
            <a:pPr algn="ctr">
              <a:lnSpc>
                <a:spcPts val="4759"/>
              </a:lnSpc>
            </a:pPr>
            <a:r>
              <a:rPr lang="en-US" sz="3399">
                <a:solidFill>
                  <a:srgbClr val="227C9D"/>
                </a:solidFill>
                <a:latin typeface="Canva Sans"/>
              </a:rPr>
              <a:t>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837945" y="-742400"/>
            <a:ext cx="3838530" cy="7933270"/>
            <a:chOff x="0" y="0"/>
            <a:chExt cx="5871000" cy="12133870"/>
          </a:xfrm>
        </p:grpSpPr>
        <p:sp>
          <p:nvSpPr>
            <p:cNvPr id="3" name="Freeform 3"/>
            <p:cNvSpPr/>
            <p:nvPr/>
          </p:nvSpPr>
          <p:spPr>
            <a:xfrm>
              <a:off x="0" y="0"/>
              <a:ext cx="5871000" cy="12133870"/>
            </a:xfrm>
            <a:custGeom>
              <a:avLst/>
              <a:gdLst/>
              <a:ahLst/>
              <a:cxnLst/>
              <a:rect l="l" t="t" r="r" b="b"/>
              <a:pathLst>
                <a:path w="5871000" h="12133870">
                  <a:moveTo>
                    <a:pt x="5871000" y="295948"/>
                  </a:moveTo>
                  <a:lnTo>
                    <a:pt x="5871000" y="11834933"/>
                  </a:lnTo>
                  <a:cubicBezTo>
                    <a:pt x="5871000" y="12000095"/>
                    <a:pt x="5730879" y="12133870"/>
                    <a:pt x="5557880" y="12133870"/>
                  </a:cubicBezTo>
                  <a:lnTo>
                    <a:pt x="313120" y="12133870"/>
                  </a:lnTo>
                  <a:cubicBezTo>
                    <a:pt x="140121" y="12133870"/>
                    <a:pt x="0" y="12000095"/>
                    <a:pt x="0" y="11834933"/>
                  </a:cubicBezTo>
                  <a:lnTo>
                    <a:pt x="0" y="295948"/>
                  </a:lnTo>
                  <a:cubicBezTo>
                    <a:pt x="0" y="144387"/>
                    <a:pt x="118203" y="19580"/>
                    <a:pt x="271162" y="0"/>
                  </a:cubicBezTo>
                  <a:lnTo>
                    <a:pt x="5599838" y="0"/>
                  </a:lnTo>
                  <a:cubicBezTo>
                    <a:pt x="5752798" y="19580"/>
                    <a:pt x="5871000" y="144387"/>
                    <a:pt x="5871000" y="295948"/>
                  </a:cubicBezTo>
                  <a:close/>
                </a:path>
              </a:pathLst>
            </a:custGeom>
            <a:solidFill>
              <a:srgbClr val="000000">
                <a:alpha val="0"/>
              </a:srgbClr>
            </a:solidFill>
            <a:ln w="12700">
              <a:solidFill>
                <a:srgbClr val="000000"/>
              </a:solidFill>
            </a:ln>
          </p:spPr>
        </p:sp>
      </p:grpSp>
      <p:grpSp>
        <p:nvGrpSpPr>
          <p:cNvPr id="4" name="Group 4"/>
          <p:cNvGrpSpPr/>
          <p:nvPr/>
        </p:nvGrpSpPr>
        <p:grpSpPr>
          <a:xfrm rot="-5400000">
            <a:off x="11688252" y="-747163"/>
            <a:ext cx="3848055" cy="7933270"/>
            <a:chOff x="0" y="0"/>
            <a:chExt cx="5885569" cy="12133870"/>
          </a:xfrm>
        </p:grpSpPr>
        <p:sp>
          <p:nvSpPr>
            <p:cNvPr id="5" name="Freeform 5"/>
            <p:cNvSpPr/>
            <p:nvPr/>
          </p:nvSpPr>
          <p:spPr>
            <a:xfrm>
              <a:off x="0" y="0"/>
              <a:ext cx="5885569" cy="12133870"/>
            </a:xfrm>
            <a:custGeom>
              <a:avLst/>
              <a:gdLst/>
              <a:ahLst/>
              <a:cxnLst/>
              <a:rect l="l" t="t" r="r" b="b"/>
              <a:pathLst>
                <a:path w="5885569" h="12133870">
                  <a:moveTo>
                    <a:pt x="5885569" y="295948"/>
                  </a:moveTo>
                  <a:lnTo>
                    <a:pt x="5885569" y="11834933"/>
                  </a:lnTo>
                  <a:cubicBezTo>
                    <a:pt x="5885569" y="12000095"/>
                    <a:pt x="5745099" y="12133870"/>
                    <a:pt x="5571672" y="12133870"/>
                  </a:cubicBezTo>
                  <a:lnTo>
                    <a:pt x="313897" y="12133870"/>
                  </a:lnTo>
                  <a:cubicBezTo>
                    <a:pt x="140469" y="12133870"/>
                    <a:pt x="0" y="12000095"/>
                    <a:pt x="0" y="11834933"/>
                  </a:cubicBezTo>
                  <a:lnTo>
                    <a:pt x="0" y="295948"/>
                  </a:lnTo>
                  <a:cubicBezTo>
                    <a:pt x="0" y="144387"/>
                    <a:pt x="118496" y="19580"/>
                    <a:pt x="271835" y="0"/>
                  </a:cubicBezTo>
                  <a:lnTo>
                    <a:pt x="5613734" y="0"/>
                  </a:lnTo>
                  <a:cubicBezTo>
                    <a:pt x="5767073" y="19580"/>
                    <a:pt x="5885569" y="144387"/>
                    <a:pt x="5885569" y="295948"/>
                  </a:cubicBezTo>
                  <a:close/>
                </a:path>
              </a:pathLst>
            </a:custGeom>
            <a:solidFill>
              <a:srgbClr val="000000">
                <a:alpha val="0"/>
              </a:srgbClr>
            </a:solidFill>
            <a:ln w="12700">
              <a:solidFill>
                <a:srgbClr val="000000"/>
              </a:solidFill>
            </a:ln>
          </p:spPr>
        </p:sp>
      </p:grpSp>
      <p:grpSp>
        <p:nvGrpSpPr>
          <p:cNvPr id="6" name="Group 6"/>
          <p:cNvGrpSpPr/>
          <p:nvPr/>
        </p:nvGrpSpPr>
        <p:grpSpPr>
          <a:xfrm rot="-5400000">
            <a:off x="2952245" y="3874416"/>
            <a:ext cx="3838530" cy="7704670"/>
            <a:chOff x="0" y="0"/>
            <a:chExt cx="5871000" cy="11784228"/>
          </a:xfrm>
        </p:grpSpPr>
        <p:sp>
          <p:nvSpPr>
            <p:cNvPr id="7" name="Freeform 7"/>
            <p:cNvSpPr/>
            <p:nvPr/>
          </p:nvSpPr>
          <p:spPr>
            <a:xfrm>
              <a:off x="0" y="0"/>
              <a:ext cx="5871000" cy="11784228"/>
            </a:xfrm>
            <a:custGeom>
              <a:avLst/>
              <a:gdLst/>
              <a:ahLst/>
              <a:cxnLst/>
              <a:rect l="l" t="t" r="r" b="b"/>
              <a:pathLst>
                <a:path w="5871000" h="11784228">
                  <a:moveTo>
                    <a:pt x="5871000" y="287420"/>
                  </a:moveTo>
                  <a:lnTo>
                    <a:pt x="5871000" y="11493905"/>
                  </a:lnTo>
                  <a:cubicBezTo>
                    <a:pt x="5871000" y="11654308"/>
                    <a:pt x="5730879" y="11784228"/>
                    <a:pt x="5557880" y="11784228"/>
                  </a:cubicBezTo>
                  <a:lnTo>
                    <a:pt x="313120" y="11784228"/>
                  </a:lnTo>
                  <a:cubicBezTo>
                    <a:pt x="140121" y="11784228"/>
                    <a:pt x="0" y="11654308"/>
                    <a:pt x="0" y="11493905"/>
                  </a:cubicBezTo>
                  <a:lnTo>
                    <a:pt x="0" y="287420"/>
                  </a:lnTo>
                  <a:cubicBezTo>
                    <a:pt x="0" y="140226"/>
                    <a:pt x="118203" y="19016"/>
                    <a:pt x="271162" y="0"/>
                  </a:cubicBezTo>
                  <a:lnTo>
                    <a:pt x="5599838" y="0"/>
                  </a:lnTo>
                  <a:cubicBezTo>
                    <a:pt x="5752798" y="19016"/>
                    <a:pt x="5871000" y="140226"/>
                    <a:pt x="5871000" y="287420"/>
                  </a:cubicBezTo>
                  <a:close/>
                </a:path>
              </a:pathLst>
            </a:custGeom>
            <a:solidFill>
              <a:srgbClr val="000000">
                <a:alpha val="0"/>
              </a:srgbClr>
            </a:solidFill>
            <a:ln w="12700">
              <a:solidFill>
                <a:srgbClr val="000000"/>
              </a:solidFill>
            </a:ln>
          </p:spPr>
        </p:sp>
      </p:grpSp>
      <p:grpSp>
        <p:nvGrpSpPr>
          <p:cNvPr id="8" name="Group 8"/>
          <p:cNvGrpSpPr/>
          <p:nvPr/>
        </p:nvGrpSpPr>
        <p:grpSpPr>
          <a:xfrm rot="-5400000">
            <a:off x="11693015" y="3760116"/>
            <a:ext cx="3838530" cy="7933270"/>
            <a:chOff x="0" y="0"/>
            <a:chExt cx="5871000" cy="12133870"/>
          </a:xfrm>
        </p:grpSpPr>
        <p:sp>
          <p:nvSpPr>
            <p:cNvPr id="9" name="Freeform 9"/>
            <p:cNvSpPr/>
            <p:nvPr/>
          </p:nvSpPr>
          <p:spPr>
            <a:xfrm>
              <a:off x="0" y="0"/>
              <a:ext cx="5871000" cy="12133870"/>
            </a:xfrm>
            <a:custGeom>
              <a:avLst/>
              <a:gdLst/>
              <a:ahLst/>
              <a:cxnLst/>
              <a:rect l="l" t="t" r="r" b="b"/>
              <a:pathLst>
                <a:path w="5871000" h="12133870">
                  <a:moveTo>
                    <a:pt x="5871000" y="295948"/>
                  </a:moveTo>
                  <a:lnTo>
                    <a:pt x="5871000" y="11834933"/>
                  </a:lnTo>
                  <a:cubicBezTo>
                    <a:pt x="5871000" y="12000095"/>
                    <a:pt x="5730879" y="12133870"/>
                    <a:pt x="5557880" y="12133870"/>
                  </a:cubicBezTo>
                  <a:lnTo>
                    <a:pt x="313120" y="12133870"/>
                  </a:lnTo>
                  <a:cubicBezTo>
                    <a:pt x="140121" y="12133870"/>
                    <a:pt x="0" y="12000095"/>
                    <a:pt x="0" y="11834933"/>
                  </a:cubicBezTo>
                  <a:lnTo>
                    <a:pt x="0" y="295948"/>
                  </a:lnTo>
                  <a:cubicBezTo>
                    <a:pt x="0" y="144387"/>
                    <a:pt x="118203" y="19580"/>
                    <a:pt x="271162" y="0"/>
                  </a:cubicBezTo>
                  <a:lnTo>
                    <a:pt x="5599838" y="0"/>
                  </a:lnTo>
                  <a:cubicBezTo>
                    <a:pt x="5752798" y="19580"/>
                    <a:pt x="5871000" y="144387"/>
                    <a:pt x="5871000" y="295948"/>
                  </a:cubicBezTo>
                  <a:close/>
                </a:path>
              </a:pathLst>
            </a:custGeom>
            <a:solidFill>
              <a:srgbClr val="000000">
                <a:alpha val="0"/>
              </a:srgbClr>
            </a:solidFill>
            <a:ln w="12700">
              <a:solidFill>
                <a:srgbClr val="000000"/>
              </a:solidFill>
            </a:ln>
          </p:spPr>
        </p:sp>
      </p:grpSp>
      <p:grpSp>
        <p:nvGrpSpPr>
          <p:cNvPr id="10" name="Group 10"/>
          <p:cNvGrpSpPr/>
          <p:nvPr/>
        </p:nvGrpSpPr>
        <p:grpSpPr>
          <a:xfrm rot="-5400000">
            <a:off x="2818895" y="-742400"/>
            <a:ext cx="3838530" cy="7933270"/>
            <a:chOff x="0" y="0"/>
            <a:chExt cx="5871000" cy="12133870"/>
          </a:xfrm>
        </p:grpSpPr>
        <p:sp>
          <p:nvSpPr>
            <p:cNvPr id="11" name="Freeform 11"/>
            <p:cNvSpPr/>
            <p:nvPr/>
          </p:nvSpPr>
          <p:spPr>
            <a:xfrm rot="5400000">
              <a:off x="-3131435" y="3131435"/>
              <a:ext cx="12133870" cy="5871000"/>
            </a:xfrm>
            <a:custGeom>
              <a:avLst/>
              <a:gdLst/>
              <a:ahLst/>
              <a:cxnLst/>
              <a:rect l="l" t="t" r="r" b="b"/>
              <a:pathLst>
                <a:path w="12133870" h="5871000">
                  <a:moveTo>
                    <a:pt x="295948" y="0"/>
                  </a:moveTo>
                  <a:lnTo>
                    <a:pt x="11834933" y="0"/>
                  </a:lnTo>
                  <a:cubicBezTo>
                    <a:pt x="12000095" y="0"/>
                    <a:pt x="12133870" y="140121"/>
                    <a:pt x="12133870" y="313120"/>
                  </a:cubicBezTo>
                  <a:lnTo>
                    <a:pt x="12133870" y="5557880"/>
                  </a:lnTo>
                  <a:cubicBezTo>
                    <a:pt x="12133870" y="5730879"/>
                    <a:pt x="12000095" y="5871000"/>
                    <a:pt x="11834933" y="5871000"/>
                  </a:cubicBezTo>
                  <a:lnTo>
                    <a:pt x="295948" y="5871000"/>
                  </a:lnTo>
                  <a:cubicBezTo>
                    <a:pt x="144387" y="5871000"/>
                    <a:pt x="19580" y="5752797"/>
                    <a:pt x="0" y="5599838"/>
                  </a:cubicBezTo>
                  <a:lnTo>
                    <a:pt x="0" y="271162"/>
                  </a:lnTo>
                  <a:cubicBezTo>
                    <a:pt x="19580" y="118202"/>
                    <a:pt x="144387" y="0"/>
                    <a:pt x="295948" y="0"/>
                  </a:cubicBezTo>
                  <a:close/>
                </a:path>
              </a:pathLst>
            </a:custGeom>
            <a:blipFill>
              <a:blip r:embed="rId2"/>
              <a:stretch>
                <a:fillRect t="-4954" b="-4954"/>
              </a:stretch>
            </a:blipFill>
          </p:spPr>
        </p:sp>
      </p:grpSp>
      <p:grpSp>
        <p:nvGrpSpPr>
          <p:cNvPr id="12" name="Group 12"/>
          <p:cNvGrpSpPr/>
          <p:nvPr/>
        </p:nvGrpSpPr>
        <p:grpSpPr>
          <a:xfrm rot="-5400000">
            <a:off x="11721428" y="-742400"/>
            <a:ext cx="3838530" cy="7933270"/>
            <a:chOff x="0" y="0"/>
            <a:chExt cx="5871000" cy="12133870"/>
          </a:xfrm>
        </p:grpSpPr>
        <p:sp>
          <p:nvSpPr>
            <p:cNvPr id="13" name="Freeform 13"/>
            <p:cNvSpPr/>
            <p:nvPr/>
          </p:nvSpPr>
          <p:spPr>
            <a:xfrm rot="5400000">
              <a:off x="-3131435" y="3131435"/>
              <a:ext cx="12133870" cy="5871000"/>
            </a:xfrm>
            <a:custGeom>
              <a:avLst/>
              <a:gdLst/>
              <a:ahLst/>
              <a:cxnLst/>
              <a:rect l="l" t="t" r="r" b="b"/>
              <a:pathLst>
                <a:path w="12133870" h="5871000">
                  <a:moveTo>
                    <a:pt x="295948" y="0"/>
                  </a:moveTo>
                  <a:lnTo>
                    <a:pt x="11834933" y="0"/>
                  </a:lnTo>
                  <a:cubicBezTo>
                    <a:pt x="12000095" y="0"/>
                    <a:pt x="12133870" y="140121"/>
                    <a:pt x="12133870" y="313120"/>
                  </a:cubicBezTo>
                  <a:lnTo>
                    <a:pt x="12133870" y="5557880"/>
                  </a:lnTo>
                  <a:cubicBezTo>
                    <a:pt x="12133870" y="5730879"/>
                    <a:pt x="12000095" y="5871000"/>
                    <a:pt x="11834933" y="5871000"/>
                  </a:cubicBezTo>
                  <a:lnTo>
                    <a:pt x="295948" y="5871000"/>
                  </a:lnTo>
                  <a:cubicBezTo>
                    <a:pt x="144387" y="5871000"/>
                    <a:pt x="19580" y="5752797"/>
                    <a:pt x="0" y="5599838"/>
                  </a:cubicBezTo>
                  <a:lnTo>
                    <a:pt x="0" y="271162"/>
                  </a:lnTo>
                  <a:cubicBezTo>
                    <a:pt x="19580" y="118202"/>
                    <a:pt x="144387" y="0"/>
                    <a:pt x="295948" y="0"/>
                  </a:cubicBezTo>
                  <a:close/>
                </a:path>
              </a:pathLst>
            </a:custGeom>
            <a:blipFill>
              <a:blip r:embed="rId3"/>
              <a:stretch>
                <a:fillRect l="-2125" r="-2125"/>
              </a:stretch>
            </a:blipFill>
          </p:spPr>
        </p:sp>
      </p:grpSp>
      <p:grpSp>
        <p:nvGrpSpPr>
          <p:cNvPr id="14" name="Group 14"/>
          <p:cNvGrpSpPr/>
          <p:nvPr/>
        </p:nvGrpSpPr>
        <p:grpSpPr>
          <a:xfrm rot="-5400000">
            <a:off x="2837945" y="3760116"/>
            <a:ext cx="3838530" cy="7933270"/>
            <a:chOff x="0" y="0"/>
            <a:chExt cx="5871000" cy="12133870"/>
          </a:xfrm>
        </p:grpSpPr>
        <p:sp>
          <p:nvSpPr>
            <p:cNvPr id="15" name="Freeform 15"/>
            <p:cNvSpPr/>
            <p:nvPr/>
          </p:nvSpPr>
          <p:spPr>
            <a:xfrm rot="5400000">
              <a:off x="-3131435" y="3131435"/>
              <a:ext cx="12133870" cy="5871000"/>
            </a:xfrm>
            <a:custGeom>
              <a:avLst/>
              <a:gdLst/>
              <a:ahLst/>
              <a:cxnLst/>
              <a:rect l="l" t="t" r="r" b="b"/>
              <a:pathLst>
                <a:path w="12133870" h="5871000">
                  <a:moveTo>
                    <a:pt x="295948" y="0"/>
                  </a:moveTo>
                  <a:lnTo>
                    <a:pt x="11834933" y="0"/>
                  </a:lnTo>
                  <a:cubicBezTo>
                    <a:pt x="12000095" y="0"/>
                    <a:pt x="12133870" y="140121"/>
                    <a:pt x="12133870" y="313120"/>
                  </a:cubicBezTo>
                  <a:lnTo>
                    <a:pt x="12133870" y="5557880"/>
                  </a:lnTo>
                  <a:cubicBezTo>
                    <a:pt x="12133870" y="5730879"/>
                    <a:pt x="12000095" y="5871000"/>
                    <a:pt x="11834933" y="5871000"/>
                  </a:cubicBezTo>
                  <a:lnTo>
                    <a:pt x="295948" y="5871000"/>
                  </a:lnTo>
                  <a:cubicBezTo>
                    <a:pt x="144387" y="5871000"/>
                    <a:pt x="19580" y="5752797"/>
                    <a:pt x="0" y="5599838"/>
                  </a:cubicBezTo>
                  <a:lnTo>
                    <a:pt x="0" y="271162"/>
                  </a:lnTo>
                  <a:cubicBezTo>
                    <a:pt x="19580" y="118202"/>
                    <a:pt x="144387" y="0"/>
                    <a:pt x="295948" y="0"/>
                  </a:cubicBezTo>
                  <a:close/>
                </a:path>
              </a:pathLst>
            </a:custGeom>
            <a:blipFill>
              <a:blip r:embed="rId4"/>
              <a:stretch>
                <a:fillRect l="-3061" r="-3061"/>
              </a:stretch>
            </a:blipFill>
          </p:spPr>
        </p:sp>
      </p:grpSp>
      <p:grpSp>
        <p:nvGrpSpPr>
          <p:cNvPr id="16" name="Group 16"/>
          <p:cNvGrpSpPr/>
          <p:nvPr/>
        </p:nvGrpSpPr>
        <p:grpSpPr>
          <a:xfrm rot="-5400000">
            <a:off x="11812443" y="3669101"/>
            <a:ext cx="3838530" cy="8115300"/>
            <a:chOff x="0" y="0"/>
            <a:chExt cx="4876555" cy="10309860"/>
          </a:xfrm>
        </p:grpSpPr>
        <p:sp>
          <p:nvSpPr>
            <p:cNvPr id="17" name="Freeform 17"/>
            <p:cNvSpPr/>
            <p:nvPr/>
          </p:nvSpPr>
          <p:spPr>
            <a:xfrm rot="5400000">
              <a:off x="-2716652" y="2716652"/>
              <a:ext cx="10309860" cy="4876555"/>
            </a:xfrm>
            <a:custGeom>
              <a:avLst/>
              <a:gdLst/>
              <a:ahLst/>
              <a:cxnLst/>
              <a:rect l="l" t="t" r="r" b="b"/>
              <a:pathLst>
                <a:path w="10309860" h="4876555">
                  <a:moveTo>
                    <a:pt x="251460" y="0"/>
                  </a:moveTo>
                  <a:lnTo>
                    <a:pt x="10055860" y="0"/>
                  </a:lnTo>
                  <a:cubicBezTo>
                    <a:pt x="10196194" y="0"/>
                    <a:pt x="10309860" y="116387"/>
                    <a:pt x="10309860" y="260083"/>
                  </a:cubicBezTo>
                  <a:lnTo>
                    <a:pt x="10309860" y="4616473"/>
                  </a:lnTo>
                  <a:cubicBezTo>
                    <a:pt x="10309860" y="4760169"/>
                    <a:pt x="10196194" y="4876556"/>
                    <a:pt x="10055860" y="4876556"/>
                  </a:cubicBezTo>
                  <a:lnTo>
                    <a:pt x="251460" y="4876556"/>
                  </a:lnTo>
                  <a:cubicBezTo>
                    <a:pt x="122682" y="4876556"/>
                    <a:pt x="16637" y="4778374"/>
                    <a:pt x="0" y="4651324"/>
                  </a:cubicBezTo>
                  <a:lnTo>
                    <a:pt x="0" y="225232"/>
                  </a:lnTo>
                  <a:cubicBezTo>
                    <a:pt x="16637" y="98181"/>
                    <a:pt x="122682" y="0"/>
                    <a:pt x="251460" y="0"/>
                  </a:cubicBezTo>
                  <a:close/>
                </a:path>
              </a:pathLst>
            </a:custGeom>
            <a:blipFill>
              <a:blip r:embed="rId5"/>
              <a:stretch>
                <a:fillRect t="-9493" b="-9493"/>
              </a:stretch>
            </a:blipFill>
          </p:spPr>
        </p:sp>
      </p:grpSp>
      <p:sp>
        <p:nvSpPr>
          <p:cNvPr id="18" name="TextBox 18"/>
          <p:cNvSpPr txBox="1"/>
          <p:nvPr/>
        </p:nvSpPr>
        <p:spPr>
          <a:xfrm>
            <a:off x="17398731" y="9637413"/>
            <a:ext cx="660669" cy="574196"/>
          </a:xfrm>
          <a:prstGeom prst="rect">
            <a:avLst/>
          </a:prstGeom>
        </p:spPr>
        <p:txBody>
          <a:bodyPr wrap="square" lIns="0" tIns="0" rIns="0" bIns="0" rtlCol="0" anchor="t">
            <a:spAutoFit/>
          </a:bodyPr>
          <a:lstStyle/>
          <a:p>
            <a:pPr algn="ctr">
              <a:lnSpc>
                <a:spcPts val="4759"/>
              </a:lnSpc>
            </a:pPr>
            <a:r>
              <a:rPr lang="en-US" sz="3399">
                <a:solidFill>
                  <a:srgbClr val="227C9D"/>
                </a:solidFill>
                <a:latin typeface="Canva Sans"/>
              </a:rPr>
              <a:t>19</a:t>
            </a:r>
          </a:p>
        </p:txBody>
      </p:sp>
      <p:sp>
        <p:nvSpPr>
          <p:cNvPr id="19" name="TextBox 19"/>
          <p:cNvSpPr txBox="1"/>
          <p:nvPr/>
        </p:nvSpPr>
        <p:spPr>
          <a:xfrm>
            <a:off x="162997" y="2900702"/>
            <a:ext cx="608528" cy="580390"/>
          </a:xfrm>
          <a:prstGeom prst="rect">
            <a:avLst/>
          </a:prstGeom>
        </p:spPr>
        <p:txBody>
          <a:bodyPr lIns="0" tIns="0" rIns="0" bIns="0" rtlCol="0" anchor="t">
            <a:spAutoFit/>
          </a:bodyPr>
          <a:lstStyle/>
          <a:p>
            <a:pPr algn="ctr">
              <a:lnSpc>
                <a:spcPts val="4759"/>
              </a:lnSpc>
            </a:pPr>
            <a:r>
              <a:rPr lang="en-US" sz="3399">
                <a:solidFill>
                  <a:srgbClr val="227C9D"/>
                </a:solidFill>
                <a:latin typeface="Canva Sans"/>
              </a:rPr>
              <a:t>2</a:t>
            </a:r>
          </a:p>
        </p:txBody>
      </p:sp>
      <p:sp>
        <p:nvSpPr>
          <p:cNvPr id="20" name="TextBox 20"/>
          <p:cNvSpPr txBox="1"/>
          <p:nvPr/>
        </p:nvSpPr>
        <p:spPr>
          <a:xfrm>
            <a:off x="162997" y="7403219"/>
            <a:ext cx="608528" cy="580390"/>
          </a:xfrm>
          <a:prstGeom prst="rect">
            <a:avLst/>
          </a:prstGeom>
        </p:spPr>
        <p:txBody>
          <a:bodyPr lIns="0" tIns="0" rIns="0" bIns="0" rtlCol="0" anchor="t">
            <a:spAutoFit/>
          </a:bodyPr>
          <a:lstStyle/>
          <a:p>
            <a:pPr algn="ctr">
              <a:lnSpc>
                <a:spcPts val="4759"/>
              </a:lnSpc>
            </a:pPr>
            <a:r>
              <a:rPr lang="en-US" sz="3399">
                <a:solidFill>
                  <a:srgbClr val="227C9D"/>
                </a:solidFill>
                <a:latin typeface="Canva Sans"/>
              </a:rPr>
              <a:t>4</a:t>
            </a:r>
          </a:p>
        </p:txBody>
      </p:sp>
      <p:sp>
        <p:nvSpPr>
          <p:cNvPr id="21" name="TextBox 21"/>
          <p:cNvSpPr txBox="1"/>
          <p:nvPr/>
        </p:nvSpPr>
        <p:spPr>
          <a:xfrm>
            <a:off x="8880481" y="2900702"/>
            <a:ext cx="608528" cy="580390"/>
          </a:xfrm>
          <a:prstGeom prst="rect">
            <a:avLst/>
          </a:prstGeom>
        </p:spPr>
        <p:txBody>
          <a:bodyPr lIns="0" tIns="0" rIns="0" bIns="0" rtlCol="0" anchor="t">
            <a:spAutoFit/>
          </a:bodyPr>
          <a:lstStyle/>
          <a:p>
            <a:pPr algn="ctr">
              <a:lnSpc>
                <a:spcPts val="4759"/>
              </a:lnSpc>
            </a:pPr>
            <a:r>
              <a:rPr lang="en-US" sz="3399">
                <a:solidFill>
                  <a:srgbClr val="227C9D"/>
                </a:solidFill>
                <a:latin typeface="Canva Sans"/>
              </a:rPr>
              <a:t>3</a:t>
            </a:r>
          </a:p>
        </p:txBody>
      </p:sp>
      <p:sp>
        <p:nvSpPr>
          <p:cNvPr id="22" name="TextBox 22"/>
          <p:cNvSpPr txBox="1"/>
          <p:nvPr/>
        </p:nvSpPr>
        <p:spPr>
          <a:xfrm>
            <a:off x="8880481" y="7146361"/>
            <a:ext cx="608528" cy="580390"/>
          </a:xfrm>
          <a:prstGeom prst="rect">
            <a:avLst/>
          </a:prstGeom>
        </p:spPr>
        <p:txBody>
          <a:bodyPr lIns="0" tIns="0" rIns="0" bIns="0" rtlCol="0" anchor="t">
            <a:spAutoFit/>
          </a:bodyPr>
          <a:lstStyle/>
          <a:p>
            <a:pPr algn="ctr">
              <a:lnSpc>
                <a:spcPts val="4759"/>
              </a:lnSpc>
            </a:pPr>
            <a:r>
              <a:rPr lang="en-US" sz="3399">
                <a:solidFill>
                  <a:srgbClr val="227C9D"/>
                </a:solidFill>
                <a:latin typeface="Canva Sans"/>
              </a:rPr>
              <a:t>5</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1848410" y="-921619"/>
            <a:ext cx="3748753" cy="7954190"/>
            <a:chOff x="0" y="0"/>
            <a:chExt cx="4762500" cy="10105183"/>
          </a:xfrm>
        </p:grpSpPr>
        <p:sp>
          <p:nvSpPr>
            <p:cNvPr id="3" name="Freeform 3"/>
            <p:cNvSpPr/>
            <p:nvPr/>
          </p:nvSpPr>
          <p:spPr>
            <a:xfrm>
              <a:off x="0" y="0"/>
              <a:ext cx="4762500" cy="10105182"/>
            </a:xfrm>
            <a:custGeom>
              <a:avLst/>
              <a:gdLst/>
              <a:ahLst/>
              <a:cxnLst/>
              <a:rect l="l" t="t" r="r" b="b"/>
              <a:pathLst>
                <a:path w="4762500" h="10105182">
                  <a:moveTo>
                    <a:pt x="4762500" y="246468"/>
                  </a:moveTo>
                  <a:lnTo>
                    <a:pt x="4762500" y="9856225"/>
                  </a:lnTo>
                  <a:cubicBezTo>
                    <a:pt x="4762500" y="9993774"/>
                    <a:pt x="4648835" y="10105182"/>
                    <a:pt x="4508500" y="10105182"/>
                  </a:cubicBezTo>
                  <a:lnTo>
                    <a:pt x="254000" y="10105182"/>
                  </a:lnTo>
                  <a:cubicBezTo>
                    <a:pt x="113665" y="10105182"/>
                    <a:pt x="0" y="9993774"/>
                    <a:pt x="0" y="9856225"/>
                  </a:cubicBezTo>
                  <a:lnTo>
                    <a:pt x="0" y="246468"/>
                  </a:lnTo>
                  <a:cubicBezTo>
                    <a:pt x="0" y="120246"/>
                    <a:pt x="95885" y="16307"/>
                    <a:pt x="219964" y="0"/>
                  </a:cubicBezTo>
                  <a:lnTo>
                    <a:pt x="4542536" y="0"/>
                  </a:lnTo>
                  <a:cubicBezTo>
                    <a:pt x="4666615" y="16307"/>
                    <a:pt x="4762500" y="120246"/>
                    <a:pt x="4762500" y="246468"/>
                  </a:cubicBezTo>
                  <a:close/>
                </a:path>
              </a:pathLst>
            </a:custGeom>
            <a:solidFill>
              <a:srgbClr val="000000">
                <a:alpha val="0"/>
              </a:srgbClr>
            </a:solidFill>
            <a:ln w="12700">
              <a:solidFill>
                <a:srgbClr val="000000"/>
              </a:solidFill>
            </a:ln>
          </p:spPr>
        </p:sp>
      </p:grpSp>
      <p:grpSp>
        <p:nvGrpSpPr>
          <p:cNvPr id="4" name="Group 4"/>
          <p:cNvGrpSpPr/>
          <p:nvPr/>
        </p:nvGrpSpPr>
        <p:grpSpPr>
          <a:xfrm rot="-5400000">
            <a:off x="3121577" y="3417907"/>
            <a:ext cx="3838530" cy="7842255"/>
            <a:chOff x="0" y="0"/>
            <a:chExt cx="5871000" cy="11994663"/>
          </a:xfrm>
        </p:grpSpPr>
        <p:sp>
          <p:nvSpPr>
            <p:cNvPr id="5" name="Freeform 5"/>
            <p:cNvSpPr/>
            <p:nvPr/>
          </p:nvSpPr>
          <p:spPr>
            <a:xfrm>
              <a:off x="0" y="0"/>
              <a:ext cx="5871000" cy="11994663"/>
            </a:xfrm>
            <a:custGeom>
              <a:avLst/>
              <a:gdLst/>
              <a:ahLst/>
              <a:cxnLst/>
              <a:rect l="l" t="t" r="r" b="b"/>
              <a:pathLst>
                <a:path w="5871000" h="11994663">
                  <a:moveTo>
                    <a:pt x="5871000" y="292553"/>
                  </a:moveTo>
                  <a:lnTo>
                    <a:pt x="5871000" y="11699156"/>
                  </a:lnTo>
                  <a:cubicBezTo>
                    <a:pt x="5871000" y="11862423"/>
                    <a:pt x="5730879" y="11994663"/>
                    <a:pt x="5557880" y="11994663"/>
                  </a:cubicBezTo>
                  <a:lnTo>
                    <a:pt x="313120" y="11994663"/>
                  </a:lnTo>
                  <a:cubicBezTo>
                    <a:pt x="140121" y="11994663"/>
                    <a:pt x="0" y="11862423"/>
                    <a:pt x="0" y="11699156"/>
                  </a:cubicBezTo>
                  <a:lnTo>
                    <a:pt x="0" y="292553"/>
                  </a:lnTo>
                  <a:cubicBezTo>
                    <a:pt x="0" y="142730"/>
                    <a:pt x="118203" y="19356"/>
                    <a:pt x="271162" y="0"/>
                  </a:cubicBezTo>
                  <a:lnTo>
                    <a:pt x="5599838" y="0"/>
                  </a:lnTo>
                  <a:cubicBezTo>
                    <a:pt x="5752798" y="19356"/>
                    <a:pt x="5871000" y="142730"/>
                    <a:pt x="5871000" y="292553"/>
                  </a:cubicBezTo>
                  <a:close/>
                </a:path>
              </a:pathLst>
            </a:custGeom>
            <a:solidFill>
              <a:srgbClr val="000000">
                <a:alpha val="0"/>
              </a:srgbClr>
            </a:solidFill>
            <a:ln w="12700">
              <a:solidFill>
                <a:srgbClr val="000000"/>
              </a:solidFill>
            </a:ln>
          </p:spPr>
        </p:sp>
      </p:grpSp>
      <p:grpSp>
        <p:nvGrpSpPr>
          <p:cNvPr id="6" name="Group 6"/>
          <p:cNvGrpSpPr/>
          <p:nvPr/>
        </p:nvGrpSpPr>
        <p:grpSpPr>
          <a:xfrm rot="-5400000">
            <a:off x="11848410" y="3406828"/>
            <a:ext cx="3748753" cy="7954190"/>
            <a:chOff x="0" y="0"/>
            <a:chExt cx="4762500" cy="10105183"/>
          </a:xfrm>
        </p:grpSpPr>
        <p:sp>
          <p:nvSpPr>
            <p:cNvPr id="7" name="Freeform 7"/>
            <p:cNvSpPr/>
            <p:nvPr/>
          </p:nvSpPr>
          <p:spPr>
            <a:xfrm>
              <a:off x="0" y="0"/>
              <a:ext cx="4762500" cy="10105182"/>
            </a:xfrm>
            <a:custGeom>
              <a:avLst/>
              <a:gdLst/>
              <a:ahLst/>
              <a:cxnLst/>
              <a:rect l="l" t="t" r="r" b="b"/>
              <a:pathLst>
                <a:path w="4762500" h="10105182">
                  <a:moveTo>
                    <a:pt x="4762500" y="246468"/>
                  </a:moveTo>
                  <a:lnTo>
                    <a:pt x="4762500" y="9856225"/>
                  </a:lnTo>
                  <a:cubicBezTo>
                    <a:pt x="4762500" y="9993774"/>
                    <a:pt x="4648835" y="10105182"/>
                    <a:pt x="4508500" y="10105182"/>
                  </a:cubicBezTo>
                  <a:lnTo>
                    <a:pt x="254000" y="10105182"/>
                  </a:lnTo>
                  <a:cubicBezTo>
                    <a:pt x="113665" y="10105182"/>
                    <a:pt x="0" y="9993774"/>
                    <a:pt x="0" y="9856225"/>
                  </a:cubicBezTo>
                  <a:lnTo>
                    <a:pt x="0" y="246468"/>
                  </a:lnTo>
                  <a:cubicBezTo>
                    <a:pt x="0" y="120246"/>
                    <a:pt x="95885" y="16307"/>
                    <a:pt x="219964" y="0"/>
                  </a:cubicBezTo>
                  <a:lnTo>
                    <a:pt x="4542536" y="0"/>
                  </a:lnTo>
                  <a:cubicBezTo>
                    <a:pt x="4666615" y="16307"/>
                    <a:pt x="4762500" y="120246"/>
                    <a:pt x="4762500" y="246468"/>
                  </a:cubicBezTo>
                  <a:close/>
                </a:path>
              </a:pathLst>
            </a:custGeom>
            <a:solidFill>
              <a:srgbClr val="000000">
                <a:alpha val="0"/>
              </a:srgbClr>
            </a:solidFill>
            <a:ln w="12700">
              <a:solidFill>
                <a:srgbClr val="000000"/>
              </a:solidFill>
            </a:ln>
          </p:spPr>
        </p:sp>
      </p:grpSp>
      <p:grpSp>
        <p:nvGrpSpPr>
          <p:cNvPr id="8" name="Group 8"/>
          <p:cNvGrpSpPr/>
          <p:nvPr/>
        </p:nvGrpSpPr>
        <p:grpSpPr>
          <a:xfrm rot="-5400000">
            <a:off x="3166466" y="-956666"/>
            <a:ext cx="3748753" cy="8024285"/>
            <a:chOff x="0" y="0"/>
            <a:chExt cx="4762500" cy="10194232"/>
          </a:xfrm>
        </p:grpSpPr>
        <p:sp>
          <p:nvSpPr>
            <p:cNvPr id="9" name="Freeform 9"/>
            <p:cNvSpPr/>
            <p:nvPr/>
          </p:nvSpPr>
          <p:spPr>
            <a:xfrm>
              <a:off x="0" y="0"/>
              <a:ext cx="4762500" cy="10194232"/>
            </a:xfrm>
            <a:custGeom>
              <a:avLst/>
              <a:gdLst/>
              <a:ahLst/>
              <a:cxnLst/>
              <a:rect l="l" t="t" r="r" b="b"/>
              <a:pathLst>
                <a:path w="4762500" h="10194232">
                  <a:moveTo>
                    <a:pt x="4762500" y="248640"/>
                  </a:moveTo>
                  <a:lnTo>
                    <a:pt x="4762500" y="9943081"/>
                  </a:lnTo>
                  <a:cubicBezTo>
                    <a:pt x="4762500" y="10081842"/>
                    <a:pt x="4648835" y="10194232"/>
                    <a:pt x="4508500" y="10194232"/>
                  </a:cubicBezTo>
                  <a:lnTo>
                    <a:pt x="254000" y="10194232"/>
                  </a:lnTo>
                  <a:cubicBezTo>
                    <a:pt x="113665" y="10194232"/>
                    <a:pt x="0" y="10081842"/>
                    <a:pt x="0" y="9943081"/>
                  </a:cubicBezTo>
                  <a:lnTo>
                    <a:pt x="0" y="248640"/>
                  </a:lnTo>
                  <a:cubicBezTo>
                    <a:pt x="0" y="121306"/>
                    <a:pt x="95885" y="16450"/>
                    <a:pt x="219964" y="0"/>
                  </a:cubicBezTo>
                  <a:lnTo>
                    <a:pt x="4542536" y="0"/>
                  </a:lnTo>
                  <a:cubicBezTo>
                    <a:pt x="4666615" y="16450"/>
                    <a:pt x="4762500" y="121306"/>
                    <a:pt x="4762500" y="248640"/>
                  </a:cubicBezTo>
                  <a:close/>
                </a:path>
              </a:pathLst>
            </a:custGeom>
            <a:solidFill>
              <a:srgbClr val="000000">
                <a:alpha val="0"/>
              </a:srgbClr>
            </a:solidFill>
            <a:ln w="12700">
              <a:solidFill>
                <a:srgbClr val="000000"/>
              </a:solidFill>
            </a:ln>
          </p:spPr>
        </p:sp>
      </p:grpSp>
      <p:grpSp>
        <p:nvGrpSpPr>
          <p:cNvPr id="10" name="Group 10"/>
          <p:cNvGrpSpPr/>
          <p:nvPr/>
        </p:nvGrpSpPr>
        <p:grpSpPr>
          <a:xfrm rot="-5400000">
            <a:off x="3053007" y="-1025237"/>
            <a:ext cx="3793642" cy="8206315"/>
            <a:chOff x="0" y="0"/>
            <a:chExt cx="4819528" cy="10425488"/>
          </a:xfrm>
        </p:grpSpPr>
        <p:sp>
          <p:nvSpPr>
            <p:cNvPr id="11" name="Freeform 11"/>
            <p:cNvSpPr/>
            <p:nvPr/>
          </p:nvSpPr>
          <p:spPr>
            <a:xfrm rot="5400000">
              <a:off x="-2802980" y="2802980"/>
              <a:ext cx="10425488" cy="4819528"/>
            </a:xfrm>
            <a:custGeom>
              <a:avLst/>
              <a:gdLst/>
              <a:ahLst/>
              <a:cxnLst/>
              <a:rect l="l" t="t" r="r" b="b"/>
              <a:pathLst>
                <a:path w="10425488" h="4819528">
                  <a:moveTo>
                    <a:pt x="254280" y="0"/>
                  </a:moveTo>
                  <a:lnTo>
                    <a:pt x="10168639" y="0"/>
                  </a:lnTo>
                  <a:cubicBezTo>
                    <a:pt x="10310548" y="0"/>
                    <a:pt x="10425488" y="115026"/>
                    <a:pt x="10425488" y="257042"/>
                  </a:cubicBezTo>
                  <a:lnTo>
                    <a:pt x="10425488" y="4562486"/>
                  </a:lnTo>
                  <a:cubicBezTo>
                    <a:pt x="10425488" y="4704502"/>
                    <a:pt x="10310548" y="4819528"/>
                    <a:pt x="10168639" y="4819528"/>
                  </a:cubicBezTo>
                  <a:lnTo>
                    <a:pt x="254280" y="4819528"/>
                  </a:lnTo>
                  <a:cubicBezTo>
                    <a:pt x="124058" y="4819528"/>
                    <a:pt x="16824" y="4722495"/>
                    <a:pt x="0" y="4596930"/>
                  </a:cubicBezTo>
                  <a:lnTo>
                    <a:pt x="0" y="222598"/>
                  </a:lnTo>
                  <a:cubicBezTo>
                    <a:pt x="16824" y="97033"/>
                    <a:pt x="124058" y="0"/>
                    <a:pt x="254280" y="0"/>
                  </a:cubicBezTo>
                  <a:close/>
                </a:path>
              </a:pathLst>
            </a:custGeom>
            <a:blipFill>
              <a:blip r:embed="rId2"/>
              <a:stretch>
                <a:fillRect t="-10773" b="-10773"/>
              </a:stretch>
            </a:blipFill>
          </p:spPr>
        </p:sp>
      </p:grpSp>
      <p:grpSp>
        <p:nvGrpSpPr>
          <p:cNvPr id="12" name="Group 12"/>
          <p:cNvGrpSpPr/>
          <p:nvPr/>
        </p:nvGrpSpPr>
        <p:grpSpPr>
          <a:xfrm rot="-5400000">
            <a:off x="11884076" y="-1002174"/>
            <a:ext cx="3838530" cy="8115300"/>
            <a:chOff x="0" y="0"/>
            <a:chExt cx="5871000" cy="12412284"/>
          </a:xfrm>
        </p:grpSpPr>
        <p:sp>
          <p:nvSpPr>
            <p:cNvPr id="13" name="Freeform 13"/>
            <p:cNvSpPr/>
            <p:nvPr/>
          </p:nvSpPr>
          <p:spPr>
            <a:xfrm rot="5400000">
              <a:off x="-3270642" y="3270642"/>
              <a:ext cx="12412283" cy="5871000"/>
            </a:xfrm>
            <a:custGeom>
              <a:avLst/>
              <a:gdLst/>
              <a:ahLst/>
              <a:cxnLst/>
              <a:rect l="l" t="t" r="r" b="b"/>
              <a:pathLst>
                <a:path w="12412283" h="5871000">
                  <a:moveTo>
                    <a:pt x="302739" y="0"/>
                  </a:moveTo>
                  <a:lnTo>
                    <a:pt x="12106487" y="0"/>
                  </a:lnTo>
                  <a:cubicBezTo>
                    <a:pt x="12275439" y="0"/>
                    <a:pt x="12412284" y="140121"/>
                    <a:pt x="12412284" y="313120"/>
                  </a:cubicBezTo>
                  <a:lnTo>
                    <a:pt x="12412284" y="5557880"/>
                  </a:lnTo>
                  <a:cubicBezTo>
                    <a:pt x="12412284" y="5730879"/>
                    <a:pt x="12275439" y="5871000"/>
                    <a:pt x="12106487" y="5871000"/>
                  </a:cubicBezTo>
                  <a:lnTo>
                    <a:pt x="302739" y="5871000"/>
                  </a:lnTo>
                  <a:cubicBezTo>
                    <a:pt x="147700" y="5871000"/>
                    <a:pt x="20030" y="5752797"/>
                    <a:pt x="0" y="5599838"/>
                  </a:cubicBezTo>
                  <a:lnTo>
                    <a:pt x="0" y="271162"/>
                  </a:lnTo>
                  <a:cubicBezTo>
                    <a:pt x="20030" y="118202"/>
                    <a:pt x="147700" y="0"/>
                    <a:pt x="302739" y="0"/>
                  </a:cubicBezTo>
                  <a:close/>
                </a:path>
              </a:pathLst>
            </a:custGeom>
            <a:blipFill>
              <a:blip r:embed="rId3"/>
              <a:stretch>
                <a:fillRect t="-9438" b="-9438"/>
              </a:stretch>
            </a:blipFill>
          </p:spPr>
        </p:sp>
      </p:grpSp>
      <p:grpSp>
        <p:nvGrpSpPr>
          <p:cNvPr id="14" name="Group 14"/>
          <p:cNvGrpSpPr/>
          <p:nvPr/>
        </p:nvGrpSpPr>
        <p:grpSpPr>
          <a:xfrm rot="-5400000">
            <a:off x="2985055" y="3281385"/>
            <a:ext cx="3838530" cy="8115300"/>
            <a:chOff x="0" y="0"/>
            <a:chExt cx="4876555" cy="10309860"/>
          </a:xfrm>
        </p:grpSpPr>
        <p:sp>
          <p:nvSpPr>
            <p:cNvPr id="15" name="Freeform 15"/>
            <p:cNvSpPr/>
            <p:nvPr/>
          </p:nvSpPr>
          <p:spPr>
            <a:xfrm rot="5400000">
              <a:off x="-2716652" y="2716652"/>
              <a:ext cx="10309860" cy="4876555"/>
            </a:xfrm>
            <a:custGeom>
              <a:avLst/>
              <a:gdLst/>
              <a:ahLst/>
              <a:cxnLst/>
              <a:rect l="l" t="t" r="r" b="b"/>
              <a:pathLst>
                <a:path w="10309860" h="4876555">
                  <a:moveTo>
                    <a:pt x="251460" y="0"/>
                  </a:moveTo>
                  <a:lnTo>
                    <a:pt x="10055860" y="0"/>
                  </a:lnTo>
                  <a:cubicBezTo>
                    <a:pt x="10196194" y="0"/>
                    <a:pt x="10309860" y="116387"/>
                    <a:pt x="10309860" y="260083"/>
                  </a:cubicBezTo>
                  <a:lnTo>
                    <a:pt x="10309860" y="4616473"/>
                  </a:lnTo>
                  <a:cubicBezTo>
                    <a:pt x="10309860" y="4760169"/>
                    <a:pt x="10196194" y="4876556"/>
                    <a:pt x="10055860" y="4876556"/>
                  </a:cubicBezTo>
                  <a:lnTo>
                    <a:pt x="251460" y="4876556"/>
                  </a:lnTo>
                  <a:cubicBezTo>
                    <a:pt x="122682" y="4876556"/>
                    <a:pt x="16637" y="4778374"/>
                    <a:pt x="0" y="4651324"/>
                  </a:cubicBezTo>
                  <a:lnTo>
                    <a:pt x="0" y="225232"/>
                  </a:lnTo>
                  <a:cubicBezTo>
                    <a:pt x="16637" y="98181"/>
                    <a:pt x="122682" y="0"/>
                    <a:pt x="251460" y="0"/>
                  </a:cubicBezTo>
                  <a:close/>
                </a:path>
              </a:pathLst>
            </a:custGeom>
            <a:blipFill>
              <a:blip r:embed="rId4"/>
              <a:stretch>
                <a:fillRect t="-9579" b="-9579"/>
              </a:stretch>
            </a:blipFill>
          </p:spPr>
        </p:sp>
      </p:grpSp>
      <p:grpSp>
        <p:nvGrpSpPr>
          <p:cNvPr id="16" name="Group 16"/>
          <p:cNvGrpSpPr/>
          <p:nvPr/>
        </p:nvGrpSpPr>
        <p:grpSpPr>
          <a:xfrm rot="-5400000">
            <a:off x="11906520" y="3348718"/>
            <a:ext cx="3793642" cy="8115300"/>
            <a:chOff x="0" y="0"/>
            <a:chExt cx="4819528" cy="10309860"/>
          </a:xfrm>
        </p:grpSpPr>
        <p:sp>
          <p:nvSpPr>
            <p:cNvPr id="17" name="Freeform 17"/>
            <p:cNvSpPr/>
            <p:nvPr/>
          </p:nvSpPr>
          <p:spPr>
            <a:xfrm rot="5400000">
              <a:off x="-2745166" y="2745166"/>
              <a:ext cx="10309860" cy="4819528"/>
            </a:xfrm>
            <a:custGeom>
              <a:avLst/>
              <a:gdLst/>
              <a:ahLst/>
              <a:cxnLst/>
              <a:rect l="l" t="t" r="r" b="b"/>
              <a:pathLst>
                <a:path w="10309860" h="4819528">
                  <a:moveTo>
                    <a:pt x="251460" y="0"/>
                  </a:moveTo>
                  <a:lnTo>
                    <a:pt x="10055860" y="0"/>
                  </a:lnTo>
                  <a:cubicBezTo>
                    <a:pt x="10196195" y="0"/>
                    <a:pt x="10309860" y="115026"/>
                    <a:pt x="10309860" y="257042"/>
                  </a:cubicBezTo>
                  <a:lnTo>
                    <a:pt x="10309860" y="4562486"/>
                  </a:lnTo>
                  <a:cubicBezTo>
                    <a:pt x="10309860" y="4704502"/>
                    <a:pt x="10196195" y="4819528"/>
                    <a:pt x="10055860" y="4819528"/>
                  </a:cubicBezTo>
                  <a:lnTo>
                    <a:pt x="251460" y="4819528"/>
                  </a:lnTo>
                  <a:cubicBezTo>
                    <a:pt x="122682" y="4819528"/>
                    <a:pt x="16637" y="4722495"/>
                    <a:pt x="0" y="4596930"/>
                  </a:cubicBezTo>
                  <a:lnTo>
                    <a:pt x="0" y="222598"/>
                  </a:lnTo>
                  <a:cubicBezTo>
                    <a:pt x="16637" y="97033"/>
                    <a:pt x="122682" y="0"/>
                    <a:pt x="251460" y="0"/>
                  </a:cubicBezTo>
                  <a:close/>
                </a:path>
              </a:pathLst>
            </a:custGeom>
            <a:blipFill>
              <a:blip r:embed="rId5"/>
              <a:stretch>
                <a:fillRect t="-10222" b="-10222"/>
              </a:stretch>
            </a:blipFill>
          </p:spPr>
        </p:sp>
      </p:grpSp>
      <p:sp>
        <p:nvSpPr>
          <p:cNvPr id="18" name="TextBox 18"/>
          <p:cNvSpPr txBox="1"/>
          <p:nvPr/>
        </p:nvSpPr>
        <p:spPr>
          <a:xfrm>
            <a:off x="17590898" y="9579342"/>
            <a:ext cx="540187" cy="580390"/>
          </a:xfrm>
          <a:prstGeom prst="rect">
            <a:avLst/>
          </a:prstGeom>
        </p:spPr>
        <p:txBody>
          <a:bodyPr lIns="0" tIns="0" rIns="0" bIns="0" rtlCol="0" anchor="t">
            <a:spAutoFit/>
          </a:bodyPr>
          <a:lstStyle/>
          <a:p>
            <a:pPr algn="ctr">
              <a:lnSpc>
                <a:spcPts val="4759"/>
              </a:lnSpc>
            </a:pPr>
            <a:r>
              <a:rPr lang="en-US" sz="3399">
                <a:solidFill>
                  <a:srgbClr val="227C9D"/>
                </a:solidFill>
                <a:latin typeface="Canva Sans"/>
              </a:rPr>
              <a:t>20</a:t>
            </a:r>
          </a:p>
        </p:txBody>
      </p:sp>
      <p:sp>
        <p:nvSpPr>
          <p:cNvPr id="19" name="TextBox 19"/>
          <p:cNvSpPr txBox="1"/>
          <p:nvPr/>
        </p:nvSpPr>
        <p:spPr>
          <a:xfrm>
            <a:off x="162997" y="2900702"/>
            <a:ext cx="608528" cy="580390"/>
          </a:xfrm>
          <a:prstGeom prst="rect">
            <a:avLst/>
          </a:prstGeom>
        </p:spPr>
        <p:txBody>
          <a:bodyPr lIns="0" tIns="0" rIns="0" bIns="0" rtlCol="0" anchor="t">
            <a:spAutoFit/>
          </a:bodyPr>
          <a:lstStyle/>
          <a:p>
            <a:pPr algn="ctr">
              <a:lnSpc>
                <a:spcPts val="4759"/>
              </a:lnSpc>
            </a:pPr>
            <a:r>
              <a:rPr lang="en-US" sz="3399">
                <a:solidFill>
                  <a:srgbClr val="227C9D"/>
                </a:solidFill>
                <a:latin typeface="Canva Sans"/>
              </a:rPr>
              <a:t>6</a:t>
            </a:r>
          </a:p>
        </p:txBody>
      </p:sp>
      <p:sp>
        <p:nvSpPr>
          <p:cNvPr id="20" name="TextBox 20"/>
          <p:cNvSpPr txBox="1"/>
          <p:nvPr/>
        </p:nvSpPr>
        <p:spPr>
          <a:xfrm>
            <a:off x="9144000" y="2776833"/>
            <a:ext cx="608528" cy="580390"/>
          </a:xfrm>
          <a:prstGeom prst="rect">
            <a:avLst/>
          </a:prstGeom>
        </p:spPr>
        <p:txBody>
          <a:bodyPr lIns="0" tIns="0" rIns="0" bIns="0" rtlCol="0" anchor="t">
            <a:spAutoFit/>
          </a:bodyPr>
          <a:lstStyle/>
          <a:p>
            <a:pPr algn="ctr">
              <a:lnSpc>
                <a:spcPts val="4759"/>
              </a:lnSpc>
            </a:pPr>
            <a:r>
              <a:rPr lang="en-US" sz="3399">
                <a:solidFill>
                  <a:srgbClr val="227C9D"/>
                </a:solidFill>
                <a:latin typeface="Canva Sans"/>
              </a:rPr>
              <a:t>7</a:t>
            </a:r>
          </a:p>
        </p:txBody>
      </p:sp>
      <p:sp>
        <p:nvSpPr>
          <p:cNvPr id="21" name="TextBox 21"/>
          <p:cNvSpPr txBox="1"/>
          <p:nvPr/>
        </p:nvSpPr>
        <p:spPr>
          <a:xfrm>
            <a:off x="9161995" y="7015502"/>
            <a:ext cx="608528" cy="580390"/>
          </a:xfrm>
          <a:prstGeom prst="rect">
            <a:avLst/>
          </a:prstGeom>
        </p:spPr>
        <p:txBody>
          <a:bodyPr lIns="0" tIns="0" rIns="0" bIns="0" rtlCol="0" anchor="t">
            <a:spAutoFit/>
          </a:bodyPr>
          <a:lstStyle/>
          <a:p>
            <a:pPr algn="ctr">
              <a:lnSpc>
                <a:spcPts val="4759"/>
              </a:lnSpc>
            </a:pPr>
            <a:r>
              <a:rPr lang="en-US" sz="3399">
                <a:solidFill>
                  <a:srgbClr val="227C9D"/>
                </a:solidFill>
                <a:latin typeface="Canva Sans"/>
              </a:rPr>
              <a:t>9</a:t>
            </a:r>
          </a:p>
        </p:txBody>
      </p:sp>
      <p:sp>
        <p:nvSpPr>
          <p:cNvPr id="22" name="TextBox 22"/>
          <p:cNvSpPr txBox="1"/>
          <p:nvPr/>
        </p:nvSpPr>
        <p:spPr>
          <a:xfrm>
            <a:off x="315397" y="7015502"/>
            <a:ext cx="608528" cy="580390"/>
          </a:xfrm>
          <a:prstGeom prst="rect">
            <a:avLst/>
          </a:prstGeom>
        </p:spPr>
        <p:txBody>
          <a:bodyPr lIns="0" tIns="0" rIns="0" bIns="0" rtlCol="0" anchor="t">
            <a:spAutoFit/>
          </a:bodyPr>
          <a:lstStyle/>
          <a:p>
            <a:pPr algn="ctr">
              <a:lnSpc>
                <a:spcPts val="4759"/>
              </a:lnSpc>
            </a:pPr>
            <a:r>
              <a:rPr lang="en-US" sz="3399">
                <a:solidFill>
                  <a:srgbClr val="227C9D"/>
                </a:solidFill>
                <a:latin typeface="Canva Sans"/>
              </a:rPr>
              <a:t>8</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3005399" y="-1154574"/>
            <a:ext cx="3748753" cy="8115300"/>
            <a:chOff x="0" y="0"/>
            <a:chExt cx="4762500" cy="10309860"/>
          </a:xfrm>
        </p:grpSpPr>
        <p:sp>
          <p:nvSpPr>
            <p:cNvPr id="3" name="Freeform 3"/>
            <p:cNvSpPr/>
            <p:nvPr/>
          </p:nvSpPr>
          <p:spPr>
            <a:xfrm>
              <a:off x="0" y="0"/>
              <a:ext cx="4762500" cy="10309860"/>
            </a:xfrm>
            <a:custGeom>
              <a:avLst/>
              <a:gdLst/>
              <a:ahLst/>
              <a:cxnLst/>
              <a:rect l="l" t="t" r="r" b="b"/>
              <a:pathLst>
                <a:path w="4762500" h="10309860">
                  <a:moveTo>
                    <a:pt x="4762500" y="251460"/>
                  </a:moveTo>
                  <a:lnTo>
                    <a:pt x="4762500" y="10055860"/>
                  </a:lnTo>
                  <a:cubicBezTo>
                    <a:pt x="4762500" y="10196195"/>
                    <a:pt x="4648835" y="10309860"/>
                    <a:pt x="4508500" y="10309860"/>
                  </a:cubicBezTo>
                  <a:lnTo>
                    <a:pt x="254000" y="10309860"/>
                  </a:lnTo>
                  <a:cubicBezTo>
                    <a:pt x="113665" y="10309860"/>
                    <a:pt x="0" y="10196195"/>
                    <a:pt x="0" y="10055860"/>
                  </a:cubicBezTo>
                  <a:lnTo>
                    <a:pt x="0" y="251460"/>
                  </a:lnTo>
                  <a:cubicBezTo>
                    <a:pt x="0" y="122682"/>
                    <a:pt x="95885" y="16637"/>
                    <a:pt x="219964" y="0"/>
                  </a:cubicBezTo>
                  <a:lnTo>
                    <a:pt x="4542536" y="0"/>
                  </a:lnTo>
                  <a:cubicBezTo>
                    <a:pt x="4666615" y="16637"/>
                    <a:pt x="4762500" y="122682"/>
                    <a:pt x="4762500" y="251460"/>
                  </a:cubicBezTo>
                  <a:close/>
                </a:path>
              </a:pathLst>
            </a:custGeom>
            <a:solidFill>
              <a:srgbClr val="000000">
                <a:alpha val="0"/>
              </a:srgbClr>
            </a:solidFill>
            <a:ln w="12700">
              <a:solidFill>
                <a:srgbClr val="000000"/>
              </a:solidFill>
            </a:ln>
          </p:spPr>
        </p:sp>
      </p:grpSp>
      <p:grpSp>
        <p:nvGrpSpPr>
          <p:cNvPr id="4" name="Group 4"/>
          <p:cNvGrpSpPr/>
          <p:nvPr/>
        </p:nvGrpSpPr>
        <p:grpSpPr>
          <a:xfrm rot="-5400000">
            <a:off x="11698378" y="-1036526"/>
            <a:ext cx="3748753" cy="7879205"/>
            <a:chOff x="0" y="0"/>
            <a:chExt cx="4762500" cy="10009920"/>
          </a:xfrm>
        </p:grpSpPr>
        <p:sp>
          <p:nvSpPr>
            <p:cNvPr id="5" name="Freeform 5"/>
            <p:cNvSpPr/>
            <p:nvPr/>
          </p:nvSpPr>
          <p:spPr>
            <a:xfrm>
              <a:off x="0" y="0"/>
              <a:ext cx="4762500" cy="10009919"/>
            </a:xfrm>
            <a:custGeom>
              <a:avLst/>
              <a:gdLst/>
              <a:ahLst/>
              <a:cxnLst/>
              <a:rect l="l" t="t" r="r" b="b"/>
              <a:pathLst>
                <a:path w="4762500" h="10009919">
                  <a:moveTo>
                    <a:pt x="4762500" y="244144"/>
                  </a:moveTo>
                  <a:lnTo>
                    <a:pt x="4762500" y="9763309"/>
                  </a:lnTo>
                  <a:cubicBezTo>
                    <a:pt x="4762500" y="9899561"/>
                    <a:pt x="4648835" y="10009919"/>
                    <a:pt x="4508500" y="10009919"/>
                  </a:cubicBezTo>
                  <a:lnTo>
                    <a:pt x="254000" y="10009919"/>
                  </a:lnTo>
                  <a:cubicBezTo>
                    <a:pt x="113665" y="10009919"/>
                    <a:pt x="0" y="9899561"/>
                    <a:pt x="0" y="9763309"/>
                  </a:cubicBezTo>
                  <a:lnTo>
                    <a:pt x="0" y="244144"/>
                  </a:lnTo>
                  <a:cubicBezTo>
                    <a:pt x="0" y="119113"/>
                    <a:pt x="95885" y="16153"/>
                    <a:pt x="219964" y="0"/>
                  </a:cubicBezTo>
                  <a:lnTo>
                    <a:pt x="4542536" y="0"/>
                  </a:lnTo>
                  <a:cubicBezTo>
                    <a:pt x="4666615" y="16153"/>
                    <a:pt x="4762500" y="119113"/>
                    <a:pt x="4762500" y="244144"/>
                  </a:cubicBezTo>
                  <a:close/>
                </a:path>
              </a:pathLst>
            </a:custGeom>
            <a:solidFill>
              <a:srgbClr val="000000">
                <a:alpha val="0"/>
              </a:srgbClr>
            </a:solidFill>
            <a:ln w="12700">
              <a:solidFill>
                <a:srgbClr val="000000"/>
              </a:solidFill>
            </a:ln>
          </p:spPr>
        </p:sp>
      </p:grpSp>
      <p:grpSp>
        <p:nvGrpSpPr>
          <p:cNvPr id="6" name="Group 6"/>
          <p:cNvGrpSpPr/>
          <p:nvPr/>
        </p:nvGrpSpPr>
        <p:grpSpPr>
          <a:xfrm rot="-5400000">
            <a:off x="11698378" y="3444321"/>
            <a:ext cx="3748753" cy="7879205"/>
            <a:chOff x="0" y="0"/>
            <a:chExt cx="4762500" cy="10009920"/>
          </a:xfrm>
        </p:grpSpPr>
        <p:sp>
          <p:nvSpPr>
            <p:cNvPr id="7" name="Freeform 7"/>
            <p:cNvSpPr/>
            <p:nvPr/>
          </p:nvSpPr>
          <p:spPr>
            <a:xfrm>
              <a:off x="0" y="0"/>
              <a:ext cx="4762500" cy="10009919"/>
            </a:xfrm>
            <a:custGeom>
              <a:avLst/>
              <a:gdLst/>
              <a:ahLst/>
              <a:cxnLst/>
              <a:rect l="l" t="t" r="r" b="b"/>
              <a:pathLst>
                <a:path w="4762500" h="10009919">
                  <a:moveTo>
                    <a:pt x="4762500" y="244144"/>
                  </a:moveTo>
                  <a:lnTo>
                    <a:pt x="4762500" y="9763309"/>
                  </a:lnTo>
                  <a:cubicBezTo>
                    <a:pt x="4762500" y="9899561"/>
                    <a:pt x="4648835" y="10009919"/>
                    <a:pt x="4508500" y="10009919"/>
                  </a:cubicBezTo>
                  <a:lnTo>
                    <a:pt x="254000" y="10009919"/>
                  </a:lnTo>
                  <a:cubicBezTo>
                    <a:pt x="113665" y="10009919"/>
                    <a:pt x="0" y="9899561"/>
                    <a:pt x="0" y="9763309"/>
                  </a:cubicBezTo>
                  <a:lnTo>
                    <a:pt x="0" y="244144"/>
                  </a:lnTo>
                  <a:cubicBezTo>
                    <a:pt x="0" y="119113"/>
                    <a:pt x="95885" y="16153"/>
                    <a:pt x="219964" y="0"/>
                  </a:cubicBezTo>
                  <a:lnTo>
                    <a:pt x="4542536" y="0"/>
                  </a:lnTo>
                  <a:cubicBezTo>
                    <a:pt x="4666615" y="16153"/>
                    <a:pt x="4762500" y="119113"/>
                    <a:pt x="4762500" y="244144"/>
                  </a:cubicBezTo>
                  <a:close/>
                </a:path>
              </a:pathLst>
            </a:custGeom>
            <a:solidFill>
              <a:srgbClr val="000000">
                <a:alpha val="0"/>
              </a:srgbClr>
            </a:solidFill>
            <a:ln w="12700">
              <a:solidFill>
                <a:srgbClr val="000000"/>
              </a:solidFill>
            </a:ln>
          </p:spPr>
        </p:sp>
      </p:grpSp>
      <p:grpSp>
        <p:nvGrpSpPr>
          <p:cNvPr id="8" name="Group 8"/>
          <p:cNvGrpSpPr/>
          <p:nvPr/>
        </p:nvGrpSpPr>
        <p:grpSpPr>
          <a:xfrm rot="-5400000">
            <a:off x="3024449" y="3326274"/>
            <a:ext cx="3748753" cy="8115300"/>
            <a:chOff x="0" y="0"/>
            <a:chExt cx="4762500" cy="10309860"/>
          </a:xfrm>
        </p:grpSpPr>
        <p:sp>
          <p:nvSpPr>
            <p:cNvPr id="9" name="Freeform 9"/>
            <p:cNvSpPr/>
            <p:nvPr/>
          </p:nvSpPr>
          <p:spPr>
            <a:xfrm>
              <a:off x="0" y="0"/>
              <a:ext cx="4762500" cy="10309860"/>
            </a:xfrm>
            <a:custGeom>
              <a:avLst/>
              <a:gdLst/>
              <a:ahLst/>
              <a:cxnLst/>
              <a:rect l="l" t="t" r="r" b="b"/>
              <a:pathLst>
                <a:path w="4762500" h="10309860">
                  <a:moveTo>
                    <a:pt x="4762500" y="251460"/>
                  </a:moveTo>
                  <a:lnTo>
                    <a:pt x="4762500" y="10055860"/>
                  </a:lnTo>
                  <a:cubicBezTo>
                    <a:pt x="4762500" y="10196195"/>
                    <a:pt x="4648835" y="10309860"/>
                    <a:pt x="4508500" y="10309860"/>
                  </a:cubicBezTo>
                  <a:lnTo>
                    <a:pt x="254000" y="10309860"/>
                  </a:lnTo>
                  <a:cubicBezTo>
                    <a:pt x="113665" y="10309860"/>
                    <a:pt x="0" y="10196195"/>
                    <a:pt x="0" y="10055860"/>
                  </a:cubicBezTo>
                  <a:lnTo>
                    <a:pt x="0" y="251460"/>
                  </a:lnTo>
                  <a:cubicBezTo>
                    <a:pt x="0" y="122682"/>
                    <a:pt x="95885" y="16637"/>
                    <a:pt x="219964" y="0"/>
                  </a:cubicBezTo>
                  <a:lnTo>
                    <a:pt x="4542536" y="0"/>
                  </a:lnTo>
                  <a:cubicBezTo>
                    <a:pt x="4666615" y="16637"/>
                    <a:pt x="4762500" y="122682"/>
                    <a:pt x="4762500" y="251460"/>
                  </a:cubicBezTo>
                  <a:close/>
                </a:path>
              </a:pathLst>
            </a:custGeom>
            <a:solidFill>
              <a:srgbClr val="000000">
                <a:alpha val="0"/>
              </a:srgbClr>
            </a:solidFill>
            <a:ln w="12700">
              <a:solidFill>
                <a:srgbClr val="000000"/>
              </a:solidFill>
            </a:ln>
          </p:spPr>
        </p:sp>
      </p:grpSp>
      <p:grpSp>
        <p:nvGrpSpPr>
          <p:cNvPr id="10" name="Group 10"/>
          <p:cNvGrpSpPr/>
          <p:nvPr/>
        </p:nvGrpSpPr>
        <p:grpSpPr>
          <a:xfrm rot="-5400000">
            <a:off x="3005399" y="-1154574"/>
            <a:ext cx="3748753" cy="8115300"/>
            <a:chOff x="0" y="0"/>
            <a:chExt cx="4762500" cy="10309860"/>
          </a:xfrm>
        </p:grpSpPr>
        <p:sp>
          <p:nvSpPr>
            <p:cNvPr id="11" name="Freeform 11"/>
            <p:cNvSpPr/>
            <p:nvPr/>
          </p:nvSpPr>
          <p:spPr>
            <a:xfrm rot="5400000">
              <a:off x="-2773680" y="2773680"/>
              <a:ext cx="10309860" cy="4762500"/>
            </a:xfrm>
            <a:custGeom>
              <a:avLst/>
              <a:gdLst/>
              <a:ahLst/>
              <a:cxnLst/>
              <a:rect l="l" t="t" r="r" b="b"/>
              <a:pathLst>
                <a:path w="10309860" h="4762500">
                  <a:moveTo>
                    <a:pt x="251460" y="0"/>
                  </a:moveTo>
                  <a:lnTo>
                    <a:pt x="10055860" y="0"/>
                  </a:lnTo>
                  <a:cubicBezTo>
                    <a:pt x="10196195" y="0"/>
                    <a:pt x="10309860" y="113665"/>
                    <a:pt x="10309860" y="254000"/>
                  </a:cubicBezTo>
                  <a:lnTo>
                    <a:pt x="10309860" y="4508500"/>
                  </a:lnTo>
                  <a:cubicBezTo>
                    <a:pt x="10309860" y="4648835"/>
                    <a:pt x="10196195" y="4762500"/>
                    <a:pt x="10055860" y="4762500"/>
                  </a:cubicBezTo>
                  <a:lnTo>
                    <a:pt x="251460" y="4762500"/>
                  </a:lnTo>
                  <a:cubicBezTo>
                    <a:pt x="122682" y="4762500"/>
                    <a:pt x="16637" y="4666615"/>
                    <a:pt x="0" y="4542536"/>
                  </a:cubicBezTo>
                  <a:lnTo>
                    <a:pt x="0" y="219964"/>
                  </a:lnTo>
                  <a:cubicBezTo>
                    <a:pt x="16637" y="95885"/>
                    <a:pt x="122682" y="0"/>
                    <a:pt x="251460" y="0"/>
                  </a:cubicBezTo>
                  <a:close/>
                </a:path>
              </a:pathLst>
            </a:custGeom>
            <a:blipFill>
              <a:blip r:embed="rId2"/>
              <a:stretch>
                <a:fillRect t="-7481" b="-7481"/>
              </a:stretch>
            </a:blipFill>
          </p:spPr>
        </p:sp>
      </p:grpSp>
      <p:grpSp>
        <p:nvGrpSpPr>
          <p:cNvPr id="12" name="Group 12"/>
          <p:cNvGrpSpPr/>
          <p:nvPr/>
        </p:nvGrpSpPr>
        <p:grpSpPr>
          <a:xfrm rot="-5400000">
            <a:off x="11764439" y="-1267113"/>
            <a:ext cx="3852725" cy="8340378"/>
            <a:chOff x="0" y="0"/>
            <a:chExt cx="4762500" cy="10309860"/>
          </a:xfrm>
        </p:grpSpPr>
        <p:sp>
          <p:nvSpPr>
            <p:cNvPr id="13" name="Freeform 13"/>
            <p:cNvSpPr/>
            <p:nvPr/>
          </p:nvSpPr>
          <p:spPr>
            <a:xfrm rot="5400000">
              <a:off x="-2773680" y="2773680"/>
              <a:ext cx="10309860" cy="4762500"/>
            </a:xfrm>
            <a:custGeom>
              <a:avLst/>
              <a:gdLst/>
              <a:ahLst/>
              <a:cxnLst/>
              <a:rect l="l" t="t" r="r" b="b"/>
              <a:pathLst>
                <a:path w="10309860" h="4762500">
                  <a:moveTo>
                    <a:pt x="251460" y="0"/>
                  </a:moveTo>
                  <a:lnTo>
                    <a:pt x="10055860" y="0"/>
                  </a:lnTo>
                  <a:cubicBezTo>
                    <a:pt x="10196195" y="0"/>
                    <a:pt x="10309860" y="113665"/>
                    <a:pt x="10309860" y="254000"/>
                  </a:cubicBezTo>
                  <a:lnTo>
                    <a:pt x="10309860" y="4508500"/>
                  </a:lnTo>
                  <a:cubicBezTo>
                    <a:pt x="10309860" y="4648835"/>
                    <a:pt x="10196195" y="4762500"/>
                    <a:pt x="10055860" y="4762500"/>
                  </a:cubicBezTo>
                  <a:lnTo>
                    <a:pt x="251460" y="4762500"/>
                  </a:lnTo>
                  <a:cubicBezTo>
                    <a:pt x="122682" y="4762500"/>
                    <a:pt x="16637" y="4666615"/>
                    <a:pt x="0" y="4542536"/>
                  </a:cubicBezTo>
                  <a:lnTo>
                    <a:pt x="0" y="219964"/>
                  </a:lnTo>
                  <a:cubicBezTo>
                    <a:pt x="16637" y="95885"/>
                    <a:pt x="122682" y="0"/>
                    <a:pt x="251460" y="0"/>
                  </a:cubicBezTo>
                  <a:close/>
                </a:path>
              </a:pathLst>
            </a:custGeom>
            <a:blipFill>
              <a:blip r:embed="rId3"/>
              <a:stretch>
                <a:fillRect t="-10842" b="-10842"/>
              </a:stretch>
            </a:blipFill>
          </p:spPr>
        </p:sp>
      </p:grpSp>
      <p:grpSp>
        <p:nvGrpSpPr>
          <p:cNvPr id="14" name="Group 14"/>
          <p:cNvGrpSpPr/>
          <p:nvPr/>
        </p:nvGrpSpPr>
        <p:grpSpPr>
          <a:xfrm rot="-5400000">
            <a:off x="3024449" y="3326274"/>
            <a:ext cx="3748753" cy="8115300"/>
            <a:chOff x="0" y="0"/>
            <a:chExt cx="4762500" cy="10309860"/>
          </a:xfrm>
        </p:grpSpPr>
        <p:sp>
          <p:nvSpPr>
            <p:cNvPr id="15" name="Freeform 15"/>
            <p:cNvSpPr/>
            <p:nvPr/>
          </p:nvSpPr>
          <p:spPr>
            <a:xfrm rot="5400000">
              <a:off x="-2773680" y="2773680"/>
              <a:ext cx="10309860" cy="4762500"/>
            </a:xfrm>
            <a:custGeom>
              <a:avLst/>
              <a:gdLst/>
              <a:ahLst/>
              <a:cxnLst/>
              <a:rect l="l" t="t" r="r" b="b"/>
              <a:pathLst>
                <a:path w="10309860" h="4762500">
                  <a:moveTo>
                    <a:pt x="251460" y="0"/>
                  </a:moveTo>
                  <a:lnTo>
                    <a:pt x="10055860" y="0"/>
                  </a:lnTo>
                  <a:cubicBezTo>
                    <a:pt x="10196195" y="0"/>
                    <a:pt x="10309860" y="113665"/>
                    <a:pt x="10309860" y="254000"/>
                  </a:cubicBezTo>
                  <a:lnTo>
                    <a:pt x="10309860" y="4508500"/>
                  </a:lnTo>
                  <a:cubicBezTo>
                    <a:pt x="10309860" y="4648835"/>
                    <a:pt x="10196195" y="4762500"/>
                    <a:pt x="10055860" y="4762500"/>
                  </a:cubicBezTo>
                  <a:lnTo>
                    <a:pt x="251460" y="4762500"/>
                  </a:lnTo>
                  <a:cubicBezTo>
                    <a:pt x="122682" y="4762500"/>
                    <a:pt x="16637" y="4666615"/>
                    <a:pt x="0" y="4542536"/>
                  </a:cubicBezTo>
                  <a:lnTo>
                    <a:pt x="0" y="219964"/>
                  </a:lnTo>
                  <a:cubicBezTo>
                    <a:pt x="16637" y="95885"/>
                    <a:pt x="122682" y="0"/>
                    <a:pt x="251460" y="0"/>
                  </a:cubicBezTo>
                  <a:close/>
                </a:path>
              </a:pathLst>
            </a:custGeom>
            <a:blipFill>
              <a:blip r:embed="rId4"/>
              <a:stretch>
                <a:fillRect t="-10899" b="-10899"/>
              </a:stretch>
            </a:blipFill>
          </p:spPr>
        </p:sp>
      </p:grpSp>
      <p:grpSp>
        <p:nvGrpSpPr>
          <p:cNvPr id="16" name="Group 16"/>
          <p:cNvGrpSpPr/>
          <p:nvPr/>
        </p:nvGrpSpPr>
        <p:grpSpPr>
          <a:xfrm rot="-5400000">
            <a:off x="11771536" y="3281385"/>
            <a:ext cx="3838530" cy="8115300"/>
            <a:chOff x="0" y="0"/>
            <a:chExt cx="5871000" cy="12412284"/>
          </a:xfrm>
        </p:grpSpPr>
        <p:sp>
          <p:nvSpPr>
            <p:cNvPr id="17" name="Freeform 17"/>
            <p:cNvSpPr/>
            <p:nvPr/>
          </p:nvSpPr>
          <p:spPr>
            <a:xfrm rot="5400000">
              <a:off x="-3270642" y="3270642"/>
              <a:ext cx="12412283" cy="5871000"/>
            </a:xfrm>
            <a:custGeom>
              <a:avLst/>
              <a:gdLst/>
              <a:ahLst/>
              <a:cxnLst/>
              <a:rect l="l" t="t" r="r" b="b"/>
              <a:pathLst>
                <a:path w="12412283" h="5871000">
                  <a:moveTo>
                    <a:pt x="302739" y="0"/>
                  </a:moveTo>
                  <a:lnTo>
                    <a:pt x="12106487" y="0"/>
                  </a:lnTo>
                  <a:cubicBezTo>
                    <a:pt x="12275439" y="0"/>
                    <a:pt x="12412284" y="140121"/>
                    <a:pt x="12412284" y="313120"/>
                  </a:cubicBezTo>
                  <a:lnTo>
                    <a:pt x="12412284" y="5557880"/>
                  </a:lnTo>
                  <a:cubicBezTo>
                    <a:pt x="12412284" y="5730879"/>
                    <a:pt x="12275439" y="5871000"/>
                    <a:pt x="12106487" y="5871000"/>
                  </a:cubicBezTo>
                  <a:lnTo>
                    <a:pt x="302739" y="5871000"/>
                  </a:lnTo>
                  <a:cubicBezTo>
                    <a:pt x="147700" y="5871000"/>
                    <a:pt x="20030" y="5752797"/>
                    <a:pt x="0" y="5599838"/>
                  </a:cubicBezTo>
                  <a:lnTo>
                    <a:pt x="0" y="271162"/>
                  </a:lnTo>
                  <a:cubicBezTo>
                    <a:pt x="20030" y="118202"/>
                    <a:pt x="147700" y="0"/>
                    <a:pt x="302739" y="0"/>
                  </a:cubicBezTo>
                  <a:close/>
                </a:path>
              </a:pathLst>
            </a:custGeom>
            <a:blipFill>
              <a:blip r:embed="rId5"/>
              <a:stretch>
                <a:fillRect t="-9509" b="-9509"/>
              </a:stretch>
            </a:blipFill>
          </p:spPr>
        </p:sp>
      </p:grpSp>
      <p:sp>
        <p:nvSpPr>
          <p:cNvPr id="18" name="TextBox 18"/>
          <p:cNvSpPr txBox="1"/>
          <p:nvPr/>
        </p:nvSpPr>
        <p:spPr>
          <a:xfrm>
            <a:off x="17627569" y="9579342"/>
            <a:ext cx="466844" cy="580390"/>
          </a:xfrm>
          <a:prstGeom prst="rect">
            <a:avLst/>
          </a:prstGeom>
        </p:spPr>
        <p:txBody>
          <a:bodyPr lIns="0" tIns="0" rIns="0" bIns="0" rtlCol="0" anchor="t">
            <a:spAutoFit/>
          </a:bodyPr>
          <a:lstStyle/>
          <a:p>
            <a:pPr algn="ctr">
              <a:lnSpc>
                <a:spcPts val="4759"/>
              </a:lnSpc>
            </a:pPr>
            <a:r>
              <a:rPr lang="en-US" sz="3399">
                <a:solidFill>
                  <a:srgbClr val="227C9D"/>
                </a:solidFill>
                <a:latin typeface="Canva Sans"/>
              </a:rPr>
              <a:t>21</a:t>
            </a:r>
          </a:p>
        </p:txBody>
      </p:sp>
      <p:sp>
        <p:nvSpPr>
          <p:cNvPr id="19" name="TextBox 19"/>
          <p:cNvSpPr txBox="1"/>
          <p:nvPr/>
        </p:nvSpPr>
        <p:spPr>
          <a:xfrm>
            <a:off x="9024623" y="7015502"/>
            <a:ext cx="608528" cy="580390"/>
          </a:xfrm>
          <a:prstGeom prst="rect">
            <a:avLst/>
          </a:prstGeom>
        </p:spPr>
        <p:txBody>
          <a:bodyPr lIns="0" tIns="0" rIns="0" bIns="0" rtlCol="0" anchor="t">
            <a:spAutoFit/>
          </a:bodyPr>
          <a:lstStyle/>
          <a:p>
            <a:pPr algn="ctr">
              <a:lnSpc>
                <a:spcPts val="4759"/>
              </a:lnSpc>
            </a:pPr>
            <a:r>
              <a:rPr lang="en-US" sz="3399">
                <a:solidFill>
                  <a:srgbClr val="227C9D"/>
                </a:solidFill>
                <a:latin typeface="Canva Sans"/>
              </a:rPr>
              <a:t>13</a:t>
            </a:r>
          </a:p>
        </p:txBody>
      </p:sp>
      <p:sp>
        <p:nvSpPr>
          <p:cNvPr id="20" name="TextBox 20"/>
          <p:cNvSpPr txBox="1"/>
          <p:nvPr/>
        </p:nvSpPr>
        <p:spPr>
          <a:xfrm>
            <a:off x="127872" y="2800291"/>
            <a:ext cx="608528" cy="580390"/>
          </a:xfrm>
          <a:prstGeom prst="rect">
            <a:avLst/>
          </a:prstGeom>
        </p:spPr>
        <p:txBody>
          <a:bodyPr lIns="0" tIns="0" rIns="0" bIns="0" rtlCol="0" anchor="t">
            <a:spAutoFit/>
          </a:bodyPr>
          <a:lstStyle/>
          <a:p>
            <a:pPr algn="ctr">
              <a:lnSpc>
                <a:spcPts val="4759"/>
              </a:lnSpc>
            </a:pPr>
            <a:r>
              <a:rPr lang="en-US" sz="3399">
                <a:solidFill>
                  <a:srgbClr val="227C9D"/>
                </a:solidFill>
                <a:latin typeface="Canva Sans"/>
              </a:rPr>
              <a:t>10</a:t>
            </a:r>
          </a:p>
        </p:txBody>
      </p:sp>
      <p:sp>
        <p:nvSpPr>
          <p:cNvPr id="21" name="TextBox 21"/>
          <p:cNvSpPr txBox="1"/>
          <p:nvPr/>
        </p:nvSpPr>
        <p:spPr>
          <a:xfrm>
            <a:off x="8946950" y="3057148"/>
            <a:ext cx="608528" cy="580390"/>
          </a:xfrm>
          <a:prstGeom prst="rect">
            <a:avLst/>
          </a:prstGeom>
        </p:spPr>
        <p:txBody>
          <a:bodyPr lIns="0" tIns="0" rIns="0" bIns="0" rtlCol="0" anchor="t">
            <a:spAutoFit/>
          </a:bodyPr>
          <a:lstStyle/>
          <a:p>
            <a:pPr algn="ctr">
              <a:lnSpc>
                <a:spcPts val="4759"/>
              </a:lnSpc>
            </a:pPr>
            <a:r>
              <a:rPr lang="en-US" sz="3399">
                <a:solidFill>
                  <a:srgbClr val="227C9D"/>
                </a:solidFill>
                <a:latin typeface="Canva Sans"/>
              </a:rPr>
              <a:t>11</a:t>
            </a:r>
          </a:p>
        </p:txBody>
      </p:sp>
      <p:sp>
        <p:nvSpPr>
          <p:cNvPr id="22" name="TextBox 22"/>
          <p:cNvSpPr txBox="1"/>
          <p:nvPr/>
        </p:nvSpPr>
        <p:spPr>
          <a:xfrm>
            <a:off x="127872" y="7060391"/>
            <a:ext cx="608528" cy="580390"/>
          </a:xfrm>
          <a:prstGeom prst="rect">
            <a:avLst/>
          </a:prstGeom>
        </p:spPr>
        <p:txBody>
          <a:bodyPr lIns="0" tIns="0" rIns="0" bIns="0" rtlCol="0" anchor="t">
            <a:spAutoFit/>
          </a:bodyPr>
          <a:lstStyle/>
          <a:p>
            <a:pPr algn="ctr">
              <a:lnSpc>
                <a:spcPts val="4759"/>
              </a:lnSpc>
            </a:pPr>
            <a:r>
              <a:rPr lang="en-US" sz="3399">
                <a:solidFill>
                  <a:srgbClr val="227C9D"/>
                </a:solidFill>
                <a:latin typeface="Canva Sans"/>
              </a:rPr>
              <a:t>12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1650919" y="-742400"/>
            <a:ext cx="3838530" cy="7933270"/>
            <a:chOff x="0" y="0"/>
            <a:chExt cx="5871000" cy="12133870"/>
          </a:xfrm>
        </p:grpSpPr>
        <p:sp>
          <p:nvSpPr>
            <p:cNvPr id="3" name="Freeform 3"/>
            <p:cNvSpPr/>
            <p:nvPr/>
          </p:nvSpPr>
          <p:spPr>
            <a:xfrm rot="5400000">
              <a:off x="-3131435" y="3131435"/>
              <a:ext cx="12133870" cy="5871000"/>
            </a:xfrm>
            <a:custGeom>
              <a:avLst/>
              <a:gdLst/>
              <a:ahLst/>
              <a:cxnLst/>
              <a:rect l="l" t="t" r="r" b="b"/>
              <a:pathLst>
                <a:path w="12133870" h="5871000">
                  <a:moveTo>
                    <a:pt x="295948" y="0"/>
                  </a:moveTo>
                  <a:lnTo>
                    <a:pt x="11834933" y="0"/>
                  </a:lnTo>
                  <a:cubicBezTo>
                    <a:pt x="12000095" y="0"/>
                    <a:pt x="12133870" y="140121"/>
                    <a:pt x="12133870" y="313120"/>
                  </a:cubicBezTo>
                  <a:lnTo>
                    <a:pt x="12133870" y="5557880"/>
                  </a:lnTo>
                  <a:cubicBezTo>
                    <a:pt x="12133870" y="5730879"/>
                    <a:pt x="12000095" y="5871000"/>
                    <a:pt x="11834933" y="5871000"/>
                  </a:cubicBezTo>
                  <a:lnTo>
                    <a:pt x="295948" y="5871000"/>
                  </a:lnTo>
                  <a:cubicBezTo>
                    <a:pt x="144387" y="5871000"/>
                    <a:pt x="19580" y="5752797"/>
                    <a:pt x="0" y="5599838"/>
                  </a:cubicBezTo>
                  <a:lnTo>
                    <a:pt x="0" y="271162"/>
                  </a:lnTo>
                  <a:cubicBezTo>
                    <a:pt x="19580" y="118202"/>
                    <a:pt x="144387" y="0"/>
                    <a:pt x="295948" y="0"/>
                  </a:cubicBezTo>
                  <a:close/>
                </a:path>
              </a:pathLst>
            </a:custGeom>
            <a:blipFill>
              <a:blip r:embed="rId2"/>
              <a:stretch>
                <a:fillRect t="-7043" b="-9237"/>
              </a:stretch>
            </a:blipFill>
          </p:spPr>
        </p:sp>
      </p:grpSp>
      <p:grpSp>
        <p:nvGrpSpPr>
          <p:cNvPr id="4" name="Group 4"/>
          <p:cNvGrpSpPr/>
          <p:nvPr/>
        </p:nvGrpSpPr>
        <p:grpSpPr>
          <a:xfrm rot="-5400000">
            <a:off x="2873062" y="3372400"/>
            <a:ext cx="3838530" cy="7933270"/>
            <a:chOff x="0" y="0"/>
            <a:chExt cx="5871000" cy="12133870"/>
          </a:xfrm>
        </p:grpSpPr>
        <p:sp>
          <p:nvSpPr>
            <p:cNvPr id="5" name="Freeform 5"/>
            <p:cNvSpPr/>
            <p:nvPr/>
          </p:nvSpPr>
          <p:spPr>
            <a:xfrm rot="5400000">
              <a:off x="-3131435" y="3131435"/>
              <a:ext cx="12133870" cy="5871000"/>
            </a:xfrm>
            <a:custGeom>
              <a:avLst/>
              <a:gdLst/>
              <a:ahLst/>
              <a:cxnLst/>
              <a:rect l="l" t="t" r="r" b="b"/>
              <a:pathLst>
                <a:path w="12133870" h="5871000">
                  <a:moveTo>
                    <a:pt x="295948" y="0"/>
                  </a:moveTo>
                  <a:lnTo>
                    <a:pt x="11834933" y="0"/>
                  </a:lnTo>
                  <a:cubicBezTo>
                    <a:pt x="12000095" y="0"/>
                    <a:pt x="12133870" y="140121"/>
                    <a:pt x="12133870" y="313120"/>
                  </a:cubicBezTo>
                  <a:lnTo>
                    <a:pt x="12133870" y="5557880"/>
                  </a:lnTo>
                  <a:cubicBezTo>
                    <a:pt x="12133870" y="5730879"/>
                    <a:pt x="12000095" y="5871000"/>
                    <a:pt x="11834933" y="5871000"/>
                  </a:cubicBezTo>
                  <a:lnTo>
                    <a:pt x="295948" y="5871000"/>
                  </a:lnTo>
                  <a:cubicBezTo>
                    <a:pt x="144387" y="5871000"/>
                    <a:pt x="19580" y="5752797"/>
                    <a:pt x="0" y="5599838"/>
                  </a:cubicBezTo>
                  <a:lnTo>
                    <a:pt x="0" y="271162"/>
                  </a:lnTo>
                  <a:cubicBezTo>
                    <a:pt x="19580" y="118202"/>
                    <a:pt x="144387" y="0"/>
                    <a:pt x="295948" y="0"/>
                  </a:cubicBezTo>
                  <a:close/>
                </a:path>
              </a:pathLst>
            </a:custGeom>
            <a:blipFill>
              <a:blip r:embed="rId3"/>
              <a:stretch>
                <a:fillRect t="-8193" b="-8193"/>
              </a:stretch>
            </a:blipFill>
          </p:spPr>
        </p:sp>
      </p:grpSp>
      <p:grpSp>
        <p:nvGrpSpPr>
          <p:cNvPr id="6" name="Group 6"/>
          <p:cNvGrpSpPr/>
          <p:nvPr/>
        </p:nvGrpSpPr>
        <p:grpSpPr>
          <a:xfrm rot="-5400000">
            <a:off x="11650919" y="3372400"/>
            <a:ext cx="3838530" cy="7933270"/>
            <a:chOff x="0" y="0"/>
            <a:chExt cx="5871000" cy="12133870"/>
          </a:xfrm>
        </p:grpSpPr>
        <p:sp>
          <p:nvSpPr>
            <p:cNvPr id="7" name="Freeform 7"/>
            <p:cNvSpPr/>
            <p:nvPr/>
          </p:nvSpPr>
          <p:spPr>
            <a:xfrm rot="5400000">
              <a:off x="-3131435" y="3131435"/>
              <a:ext cx="12133870" cy="5871000"/>
            </a:xfrm>
            <a:custGeom>
              <a:avLst/>
              <a:gdLst/>
              <a:ahLst/>
              <a:cxnLst/>
              <a:rect l="l" t="t" r="r" b="b"/>
              <a:pathLst>
                <a:path w="12133870" h="5871000">
                  <a:moveTo>
                    <a:pt x="295948" y="0"/>
                  </a:moveTo>
                  <a:lnTo>
                    <a:pt x="11834933" y="0"/>
                  </a:lnTo>
                  <a:cubicBezTo>
                    <a:pt x="12000095" y="0"/>
                    <a:pt x="12133870" y="140121"/>
                    <a:pt x="12133870" y="313120"/>
                  </a:cubicBezTo>
                  <a:lnTo>
                    <a:pt x="12133870" y="5557880"/>
                  </a:lnTo>
                  <a:cubicBezTo>
                    <a:pt x="12133870" y="5730879"/>
                    <a:pt x="12000095" y="5871000"/>
                    <a:pt x="11834933" y="5871000"/>
                  </a:cubicBezTo>
                  <a:lnTo>
                    <a:pt x="295948" y="5871000"/>
                  </a:lnTo>
                  <a:cubicBezTo>
                    <a:pt x="144387" y="5871000"/>
                    <a:pt x="19580" y="5752797"/>
                    <a:pt x="0" y="5599838"/>
                  </a:cubicBezTo>
                  <a:lnTo>
                    <a:pt x="0" y="271162"/>
                  </a:lnTo>
                  <a:cubicBezTo>
                    <a:pt x="19580" y="118202"/>
                    <a:pt x="144387" y="0"/>
                    <a:pt x="295948" y="0"/>
                  </a:cubicBezTo>
                  <a:close/>
                </a:path>
              </a:pathLst>
            </a:custGeom>
            <a:blipFill>
              <a:blip r:embed="rId4"/>
              <a:stretch>
                <a:fillRect t="-8171" b="-8171"/>
              </a:stretch>
            </a:blipFill>
          </p:spPr>
        </p:sp>
      </p:grpSp>
      <p:grpSp>
        <p:nvGrpSpPr>
          <p:cNvPr id="8" name="Group 8"/>
          <p:cNvGrpSpPr/>
          <p:nvPr/>
        </p:nvGrpSpPr>
        <p:grpSpPr>
          <a:xfrm rot="-5400000">
            <a:off x="2873062" y="-742400"/>
            <a:ext cx="3838530" cy="7933270"/>
            <a:chOff x="0" y="0"/>
            <a:chExt cx="5871000" cy="12133870"/>
          </a:xfrm>
        </p:grpSpPr>
        <p:sp>
          <p:nvSpPr>
            <p:cNvPr id="9" name="Freeform 9"/>
            <p:cNvSpPr/>
            <p:nvPr/>
          </p:nvSpPr>
          <p:spPr>
            <a:xfrm rot="5400000">
              <a:off x="-3131435" y="3131435"/>
              <a:ext cx="12133870" cy="5871000"/>
            </a:xfrm>
            <a:custGeom>
              <a:avLst/>
              <a:gdLst/>
              <a:ahLst/>
              <a:cxnLst/>
              <a:rect l="l" t="t" r="r" b="b"/>
              <a:pathLst>
                <a:path w="12133870" h="5871000">
                  <a:moveTo>
                    <a:pt x="295948" y="0"/>
                  </a:moveTo>
                  <a:lnTo>
                    <a:pt x="11834933" y="0"/>
                  </a:lnTo>
                  <a:cubicBezTo>
                    <a:pt x="12000095" y="0"/>
                    <a:pt x="12133870" y="140121"/>
                    <a:pt x="12133870" y="313120"/>
                  </a:cubicBezTo>
                  <a:lnTo>
                    <a:pt x="12133870" y="5557880"/>
                  </a:lnTo>
                  <a:cubicBezTo>
                    <a:pt x="12133870" y="5730879"/>
                    <a:pt x="12000095" y="5871000"/>
                    <a:pt x="11834933" y="5871000"/>
                  </a:cubicBezTo>
                  <a:lnTo>
                    <a:pt x="295948" y="5871000"/>
                  </a:lnTo>
                  <a:cubicBezTo>
                    <a:pt x="144387" y="5871000"/>
                    <a:pt x="19580" y="5752797"/>
                    <a:pt x="0" y="5599838"/>
                  </a:cubicBezTo>
                  <a:lnTo>
                    <a:pt x="0" y="271162"/>
                  </a:lnTo>
                  <a:cubicBezTo>
                    <a:pt x="19580" y="118202"/>
                    <a:pt x="144387" y="0"/>
                    <a:pt x="295948" y="0"/>
                  </a:cubicBezTo>
                  <a:close/>
                </a:path>
              </a:pathLst>
            </a:custGeom>
            <a:blipFill>
              <a:blip r:embed="rId5"/>
              <a:stretch>
                <a:fillRect l="-2100" r="-2100"/>
              </a:stretch>
            </a:blipFill>
          </p:spPr>
        </p:sp>
      </p:grpSp>
      <p:sp>
        <p:nvSpPr>
          <p:cNvPr id="10" name="TextBox 10"/>
          <p:cNvSpPr txBox="1"/>
          <p:nvPr/>
        </p:nvSpPr>
        <p:spPr>
          <a:xfrm>
            <a:off x="3833915" y="174004"/>
            <a:ext cx="10620170" cy="1130966"/>
          </a:xfrm>
          <a:prstGeom prst="rect">
            <a:avLst/>
          </a:prstGeom>
        </p:spPr>
        <p:txBody>
          <a:bodyPr lIns="0" tIns="0" rIns="0" bIns="0" rtlCol="0" anchor="t">
            <a:spAutoFit/>
          </a:bodyPr>
          <a:lstStyle/>
          <a:p>
            <a:pPr algn="ctr">
              <a:lnSpc>
                <a:spcPts val="7401"/>
              </a:lnSpc>
            </a:pPr>
            <a:r>
              <a:rPr lang="en-US" sz="7401">
                <a:solidFill>
                  <a:srgbClr val="227C9D"/>
                </a:solidFill>
                <a:latin typeface="Times New Roman Bold"/>
              </a:rPr>
              <a:t>ATTENDANCE</a:t>
            </a:r>
          </a:p>
        </p:txBody>
      </p:sp>
      <p:sp>
        <p:nvSpPr>
          <p:cNvPr id="11" name="TextBox 11"/>
          <p:cNvSpPr txBox="1"/>
          <p:nvPr/>
        </p:nvSpPr>
        <p:spPr>
          <a:xfrm>
            <a:off x="17536820" y="9569817"/>
            <a:ext cx="591414" cy="717183"/>
          </a:xfrm>
          <a:prstGeom prst="rect">
            <a:avLst/>
          </a:prstGeom>
        </p:spPr>
        <p:txBody>
          <a:bodyPr lIns="0" tIns="0" rIns="0" bIns="0" rtlCol="0" anchor="t">
            <a:spAutoFit/>
          </a:bodyPr>
          <a:lstStyle/>
          <a:p>
            <a:pPr algn="ctr">
              <a:lnSpc>
                <a:spcPts val="5939"/>
              </a:lnSpc>
            </a:pPr>
            <a:r>
              <a:rPr lang="en-US" sz="4242">
                <a:solidFill>
                  <a:srgbClr val="227C9D"/>
                </a:solidFill>
                <a:latin typeface="Canva Sans"/>
              </a:rPr>
              <a:t>22</a:t>
            </a:r>
          </a:p>
        </p:txBody>
      </p:sp>
      <p:sp>
        <p:nvSpPr>
          <p:cNvPr id="12" name="TextBox 12"/>
          <p:cNvSpPr txBox="1"/>
          <p:nvPr/>
        </p:nvSpPr>
        <p:spPr>
          <a:xfrm>
            <a:off x="127872" y="7060391"/>
            <a:ext cx="608528" cy="580390"/>
          </a:xfrm>
          <a:prstGeom prst="rect">
            <a:avLst/>
          </a:prstGeom>
        </p:spPr>
        <p:txBody>
          <a:bodyPr lIns="0" tIns="0" rIns="0" bIns="0" rtlCol="0" anchor="t">
            <a:spAutoFit/>
          </a:bodyPr>
          <a:lstStyle/>
          <a:p>
            <a:pPr algn="ctr">
              <a:lnSpc>
                <a:spcPts val="4759"/>
              </a:lnSpc>
            </a:pPr>
            <a:r>
              <a:rPr lang="en-US" sz="3399">
                <a:solidFill>
                  <a:srgbClr val="227C9D"/>
                </a:solidFill>
                <a:latin typeface="Canva Sans"/>
              </a:rPr>
              <a:t>16</a:t>
            </a:r>
          </a:p>
        </p:txBody>
      </p:sp>
      <p:sp>
        <p:nvSpPr>
          <p:cNvPr id="13" name="TextBox 13"/>
          <p:cNvSpPr txBox="1"/>
          <p:nvPr/>
        </p:nvSpPr>
        <p:spPr>
          <a:xfrm>
            <a:off x="8876992" y="7060391"/>
            <a:ext cx="608528" cy="580390"/>
          </a:xfrm>
          <a:prstGeom prst="rect">
            <a:avLst/>
          </a:prstGeom>
        </p:spPr>
        <p:txBody>
          <a:bodyPr lIns="0" tIns="0" rIns="0" bIns="0" rtlCol="0" anchor="t">
            <a:spAutoFit/>
          </a:bodyPr>
          <a:lstStyle/>
          <a:p>
            <a:pPr algn="ctr">
              <a:lnSpc>
                <a:spcPts val="4759"/>
              </a:lnSpc>
            </a:pPr>
            <a:r>
              <a:rPr lang="en-US" sz="3399">
                <a:solidFill>
                  <a:srgbClr val="227C9D"/>
                </a:solidFill>
                <a:latin typeface="Canva Sans"/>
              </a:rPr>
              <a:t>17</a:t>
            </a:r>
          </a:p>
        </p:txBody>
      </p:sp>
      <p:sp>
        <p:nvSpPr>
          <p:cNvPr id="14" name="TextBox 14"/>
          <p:cNvSpPr txBox="1"/>
          <p:nvPr/>
        </p:nvSpPr>
        <p:spPr>
          <a:xfrm>
            <a:off x="8876992" y="2900702"/>
            <a:ext cx="608528" cy="580390"/>
          </a:xfrm>
          <a:prstGeom prst="rect">
            <a:avLst/>
          </a:prstGeom>
        </p:spPr>
        <p:txBody>
          <a:bodyPr lIns="0" tIns="0" rIns="0" bIns="0" rtlCol="0" anchor="t">
            <a:spAutoFit/>
          </a:bodyPr>
          <a:lstStyle/>
          <a:p>
            <a:pPr algn="ctr">
              <a:lnSpc>
                <a:spcPts val="4759"/>
              </a:lnSpc>
            </a:pPr>
            <a:r>
              <a:rPr lang="en-US" sz="3399">
                <a:solidFill>
                  <a:srgbClr val="227C9D"/>
                </a:solidFill>
                <a:latin typeface="Canva Sans"/>
              </a:rPr>
              <a:t>15</a:t>
            </a:r>
          </a:p>
        </p:txBody>
      </p:sp>
      <p:sp>
        <p:nvSpPr>
          <p:cNvPr id="15" name="TextBox 15"/>
          <p:cNvSpPr txBox="1"/>
          <p:nvPr/>
        </p:nvSpPr>
        <p:spPr>
          <a:xfrm>
            <a:off x="127872" y="2900702"/>
            <a:ext cx="608528" cy="580390"/>
          </a:xfrm>
          <a:prstGeom prst="rect">
            <a:avLst/>
          </a:prstGeom>
        </p:spPr>
        <p:txBody>
          <a:bodyPr lIns="0" tIns="0" rIns="0" bIns="0" rtlCol="0" anchor="t">
            <a:spAutoFit/>
          </a:bodyPr>
          <a:lstStyle/>
          <a:p>
            <a:pPr algn="ctr">
              <a:lnSpc>
                <a:spcPts val="4759"/>
              </a:lnSpc>
            </a:pPr>
            <a:r>
              <a:rPr lang="en-US" sz="3399">
                <a:solidFill>
                  <a:srgbClr val="227C9D"/>
                </a:solidFill>
                <a:latin typeface="Canva Sans"/>
              </a:rPr>
              <a:t>14</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0260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0"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083809"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0800000">
            <a:off x="1083809"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2237941"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5400000">
            <a:off x="0"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13297733" y="8491231"/>
            <a:ext cx="5990275" cy="5946638"/>
            <a:chOff x="0" y="0"/>
            <a:chExt cx="7987033" cy="7928850"/>
          </a:xfrm>
        </p:grpSpPr>
        <p:sp>
          <p:nvSpPr>
            <p:cNvPr id="9" name="AutoShape 9"/>
            <p:cNvSpPr/>
            <p:nvPr/>
          </p:nvSpPr>
          <p:spPr>
            <a:xfrm>
              <a:off x="1060010" y="13539"/>
              <a:ext cx="6913622" cy="6843603"/>
            </a:xfrm>
            <a:prstGeom prst="line">
              <a:avLst/>
            </a:prstGeom>
            <a:ln w="38100" cap="flat">
              <a:solidFill>
                <a:srgbClr val="8CA9AD"/>
              </a:solidFill>
              <a:prstDash val="solid"/>
              <a:headEnd type="none" w="sm" len="sm"/>
              <a:tailEnd type="none" w="sm" len="sm"/>
            </a:ln>
          </p:spPr>
        </p:sp>
        <p:sp>
          <p:nvSpPr>
            <p:cNvPr id="10" name="AutoShape 10"/>
            <p:cNvSpPr/>
            <p:nvPr/>
          </p:nvSpPr>
          <p:spPr>
            <a:xfrm>
              <a:off x="774748" y="430441"/>
              <a:ext cx="6718471" cy="6718471"/>
            </a:xfrm>
            <a:prstGeom prst="line">
              <a:avLst/>
            </a:prstGeom>
            <a:ln w="38100" cap="flat">
              <a:solidFill>
                <a:srgbClr val="8CA9AD"/>
              </a:solidFill>
              <a:prstDash val="solid"/>
              <a:headEnd type="none" w="sm" len="sm"/>
              <a:tailEnd type="none" w="sm" len="sm"/>
            </a:ln>
          </p:spPr>
        </p:sp>
        <p:sp>
          <p:nvSpPr>
            <p:cNvPr id="11" name="AutoShape 11"/>
            <p:cNvSpPr/>
            <p:nvPr/>
          </p:nvSpPr>
          <p:spPr>
            <a:xfrm>
              <a:off x="535279" y="908401"/>
              <a:ext cx="6489522" cy="6489522"/>
            </a:xfrm>
            <a:prstGeom prst="line">
              <a:avLst/>
            </a:prstGeom>
            <a:ln w="38100" cap="flat">
              <a:solidFill>
                <a:srgbClr val="8CA9AD"/>
              </a:solidFill>
              <a:prstDash val="solid"/>
              <a:headEnd type="none" w="sm" len="sm"/>
              <a:tailEnd type="none" w="sm" len="sm"/>
            </a:ln>
          </p:spPr>
        </p:sp>
        <p:sp>
          <p:nvSpPr>
            <p:cNvPr id="12" name="AutoShape 12"/>
            <p:cNvSpPr/>
            <p:nvPr/>
          </p:nvSpPr>
          <p:spPr>
            <a:xfrm>
              <a:off x="366406" y="1423425"/>
              <a:ext cx="6254021" cy="6254021"/>
            </a:xfrm>
            <a:prstGeom prst="line">
              <a:avLst/>
            </a:prstGeom>
            <a:ln w="38100" cap="flat">
              <a:solidFill>
                <a:srgbClr val="8CA9AD"/>
              </a:solidFill>
              <a:prstDash val="solid"/>
              <a:headEnd type="none" w="sm" len="sm"/>
              <a:tailEnd type="none" w="sm" len="sm"/>
            </a:ln>
          </p:spPr>
        </p:sp>
        <p:sp>
          <p:nvSpPr>
            <p:cNvPr id="13" name="AutoShape 13"/>
            <p:cNvSpPr/>
            <p:nvPr/>
          </p:nvSpPr>
          <p:spPr>
            <a:xfrm>
              <a:off x="174601" y="2009660"/>
              <a:ext cx="5796899" cy="5796899"/>
            </a:xfrm>
            <a:prstGeom prst="line">
              <a:avLst/>
            </a:prstGeom>
            <a:ln w="38100" cap="flat">
              <a:solidFill>
                <a:srgbClr val="8CA9AD"/>
              </a:solidFill>
              <a:prstDash val="solid"/>
              <a:headEnd type="none" w="sm" len="sm"/>
              <a:tailEnd type="none" w="sm" len="sm"/>
            </a:ln>
          </p:spPr>
        </p:sp>
        <p:sp>
          <p:nvSpPr>
            <p:cNvPr id="14" name="AutoShape 14"/>
            <p:cNvSpPr/>
            <p:nvPr/>
          </p:nvSpPr>
          <p:spPr>
            <a:xfrm>
              <a:off x="13508" y="2601292"/>
              <a:ext cx="5284799" cy="5314125"/>
            </a:xfrm>
            <a:prstGeom prst="line">
              <a:avLst/>
            </a:prstGeom>
            <a:ln w="38100" cap="flat">
              <a:solidFill>
                <a:srgbClr val="8CA9AD"/>
              </a:solidFill>
              <a:prstDash val="solid"/>
              <a:headEnd type="none" w="sm" len="sm"/>
              <a:tailEnd type="none" w="sm" len="sm"/>
            </a:ln>
          </p:spPr>
        </p:sp>
        <p:sp>
          <p:nvSpPr>
            <p:cNvPr id="15" name="AutoShape 15"/>
            <p:cNvSpPr/>
            <p:nvPr/>
          </p:nvSpPr>
          <p:spPr>
            <a:xfrm>
              <a:off x="47865" y="3350137"/>
              <a:ext cx="4503313" cy="4480077"/>
            </a:xfrm>
            <a:prstGeom prst="line">
              <a:avLst/>
            </a:prstGeom>
            <a:ln w="38100" cap="flat">
              <a:solidFill>
                <a:srgbClr val="8CA9AD"/>
              </a:solidFill>
              <a:prstDash val="solid"/>
              <a:headEnd type="none" w="sm" len="sm"/>
              <a:tailEnd type="none" w="sm" len="sm"/>
            </a:ln>
          </p:spPr>
        </p:sp>
        <p:sp>
          <p:nvSpPr>
            <p:cNvPr id="16" name="AutoShape 16"/>
            <p:cNvSpPr/>
            <p:nvPr/>
          </p:nvSpPr>
          <p:spPr>
            <a:xfrm>
              <a:off x="165620" y="4252914"/>
              <a:ext cx="3504797" cy="3562626"/>
            </a:xfrm>
            <a:prstGeom prst="line">
              <a:avLst/>
            </a:prstGeom>
            <a:ln w="38100" cap="flat">
              <a:solidFill>
                <a:srgbClr val="8CA9AD"/>
              </a:solidFill>
              <a:prstDash val="solid"/>
              <a:headEnd type="none" w="sm" len="sm"/>
              <a:tailEnd type="none" w="sm" len="sm"/>
            </a:ln>
          </p:spPr>
        </p:sp>
        <p:sp>
          <p:nvSpPr>
            <p:cNvPr id="17" name="AutoShape 17"/>
            <p:cNvSpPr/>
            <p:nvPr/>
          </p:nvSpPr>
          <p:spPr>
            <a:xfrm>
              <a:off x="676661" y="5467546"/>
              <a:ext cx="1790115" cy="1790115"/>
            </a:xfrm>
            <a:prstGeom prst="line">
              <a:avLst/>
            </a:prstGeom>
            <a:ln w="38100" cap="flat">
              <a:solidFill>
                <a:srgbClr val="8CA9AD"/>
              </a:solidFill>
              <a:prstDash val="solid"/>
              <a:headEnd type="none" w="sm" len="sm"/>
              <a:tailEnd type="none" w="sm" len="sm"/>
            </a:ln>
          </p:spPr>
        </p:sp>
      </p:grpSp>
      <p:sp>
        <p:nvSpPr>
          <p:cNvPr id="18" name="TextBox 18"/>
          <p:cNvSpPr txBox="1"/>
          <p:nvPr/>
        </p:nvSpPr>
        <p:spPr>
          <a:xfrm>
            <a:off x="4368728" y="544829"/>
            <a:ext cx="10315942" cy="901066"/>
          </a:xfrm>
          <a:prstGeom prst="rect">
            <a:avLst/>
          </a:prstGeom>
        </p:spPr>
        <p:txBody>
          <a:bodyPr lIns="0" tIns="0" rIns="0" bIns="0" rtlCol="0" anchor="t">
            <a:spAutoFit/>
          </a:bodyPr>
          <a:lstStyle/>
          <a:p>
            <a:pPr algn="ctr">
              <a:lnSpc>
                <a:spcPts val="6105"/>
              </a:lnSpc>
              <a:spcBef>
                <a:spcPct val="0"/>
              </a:spcBef>
            </a:pPr>
            <a:r>
              <a:rPr lang="en-US" sz="5500">
                <a:solidFill>
                  <a:srgbClr val="48CFAE"/>
                </a:solidFill>
                <a:latin typeface="Times New Roman Bold"/>
              </a:rPr>
              <a:t>Deployment and Maintenance</a:t>
            </a:r>
          </a:p>
        </p:txBody>
      </p:sp>
      <p:sp>
        <p:nvSpPr>
          <p:cNvPr id="19" name="TextBox 19"/>
          <p:cNvSpPr txBox="1"/>
          <p:nvPr/>
        </p:nvSpPr>
        <p:spPr>
          <a:xfrm>
            <a:off x="1625713" y="1935179"/>
            <a:ext cx="15801972" cy="6165153"/>
          </a:xfrm>
          <a:prstGeom prst="rect">
            <a:avLst/>
          </a:prstGeom>
        </p:spPr>
        <p:txBody>
          <a:bodyPr lIns="0" tIns="0" rIns="0" bIns="0" rtlCol="0" anchor="t">
            <a:spAutoFit/>
          </a:bodyPr>
          <a:lstStyle/>
          <a:p>
            <a:pPr>
              <a:lnSpc>
                <a:spcPts val="4218"/>
              </a:lnSpc>
              <a:spcBef>
                <a:spcPct val="0"/>
              </a:spcBef>
            </a:pPr>
            <a:r>
              <a:rPr lang="en-US" sz="3800">
                <a:solidFill>
                  <a:srgbClr val="FE6D73"/>
                </a:solidFill>
                <a:latin typeface="Times New Roman Bold"/>
              </a:rPr>
              <a:t>Deployment</a:t>
            </a:r>
          </a:p>
          <a:p>
            <a:pPr algn="just">
              <a:lnSpc>
                <a:spcPts val="3663"/>
              </a:lnSpc>
              <a:spcBef>
                <a:spcPct val="0"/>
              </a:spcBef>
            </a:pPr>
            <a:r>
              <a:rPr lang="en-US" sz="3300">
                <a:solidFill>
                  <a:srgbClr val="000000"/>
                </a:solidFill>
                <a:latin typeface="Times New Roman"/>
              </a:rPr>
              <a:t>         Our machine learning-driven model is ready for deployment, and we've chosen Ngrok as our cloud service provider for this presentation. Ngrok offers a straightforward and efficient way to expose local services to the Internet, facilitating seamless testing and integration.</a:t>
            </a:r>
          </a:p>
          <a:p>
            <a:pPr>
              <a:lnSpc>
                <a:spcPts val="3663"/>
              </a:lnSpc>
              <a:spcBef>
                <a:spcPct val="0"/>
              </a:spcBef>
            </a:pPr>
            <a:endParaRPr lang="en-US" sz="3300">
              <a:solidFill>
                <a:srgbClr val="000000"/>
              </a:solidFill>
              <a:latin typeface="Times New Roman"/>
            </a:endParaRPr>
          </a:p>
          <a:p>
            <a:pPr>
              <a:lnSpc>
                <a:spcPts val="4107"/>
              </a:lnSpc>
              <a:spcBef>
                <a:spcPct val="0"/>
              </a:spcBef>
            </a:pPr>
            <a:r>
              <a:rPr lang="en-US" sz="3700">
                <a:solidFill>
                  <a:srgbClr val="227C9D"/>
                </a:solidFill>
                <a:latin typeface="Times New Roman Bold"/>
              </a:rPr>
              <a:t>Maintenance</a:t>
            </a:r>
          </a:p>
          <a:p>
            <a:pPr algn="just">
              <a:lnSpc>
                <a:spcPts val="3663"/>
              </a:lnSpc>
              <a:spcBef>
                <a:spcPct val="0"/>
              </a:spcBef>
            </a:pPr>
            <a:r>
              <a:rPr lang="en-US" sz="3300">
                <a:solidFill>
                  <a:srgbClr val="000000"/>
                </a:solidFill>
                <a:latin typeface="Times New Roman"/>
              </a:rPr>
              <a:t>           Regular maintenance will be required to keep the system running smoothly. This will involve monitoring the model performance and addressing any issues that arise. The KNN machine-learning models will need to be retrained periodically to ensure they are up-to-date and accurate. Additionally, Finally, our data sources will need to be maintained and updated as necessary to ensure the model is providing accurate information to users.</a:t>
            </a:r>
          </a:p>
        </p:txBody>
      </p:sp>
      <p:sp>
        <p:nvSpPr>
          <p:cNvPr id="20" name="TextBox 20"/>
          <p:cNvSpPr txBox="1"/>
          <p:nvPr/>
        </p:nvSpPr>
        <p:spPr>
          <a:xfrm>
            <a:off x="17617270" y="9579342"/>
            <a:ext cx="487442" cy="580390"/>
          </a:xfrm>
          <a:prstGeom prst="rect">
            <a:avLst/>
          </a:prstGeom>
        </p:spPr>
        <p:txBody>
          <a:bodyPr lIns="0" tIns="0" rIns="0" bIns="0" rtlCol="0" anchor="t">
            <a:spAutoFit/>
          </a:bodyPr>
          <a:lstStyle/>
          <a:p>
            <a:pPr algn="ctr">
              <a:lnSpc>
                <a:spcPts val="4759"/>
              </a:lnSpc>
            </a:pPr>
            <a:r>
              <a:rPr lang="en-US" sz="3399">
                <a:solidFill>
                  <a:srgbClr val="227C9D"/>
                </a:solidFill>
                <a:latin typeface="Canva Sans"/>
              </a:rPr>
              <a:t>23</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36209" y="2479540"/>
            <a:ext cx="13858333" cy="4331434"/>
          </a:xfrm>
          <a:prstGeom prst="rect">
            <a:avLst/>
          </a:prstGeom>
        </p:spPr>
        <p:txBody>
          <a:bodyPr lIns="0" tIns="0" rIns="0" bIns="0" rtlCol="0" anchor="t">
            <a:spAutoFit/>
          </a:bodyPr>
          <a:lstStyle/>
          <a:p>
            <a:pPr algn="just">
              <a:lnSpc>
                <a:spcPts val="3809"/>
              </a:lnSpc>
            </a:pPr>
            <a:r>
              <a:rPr lang="en-US" sz="2721">
                <a:solidFill>
                  <a:srgbClr val="000000"/>
                </a:solidFill>
                <a:latin typeface="Times New Roman"/>
              </a:rPr>
              <a:t>In conclusion, the "</a:t>
            </a:r>
            <a:r>
              <a:rPr lang="en-US" sz="2721">
                <a:solidFill>
                  <a:srgbClr val="000000"/>
                </a:solidFill>
                <a:latin typeface="Times New Roman Bold"/>
              </a:rPr>
              <a:t>Attendance via QR-Code and Face Recognition</a:t>
            </a:r>
            <a:r>
              <a:rPr lang="en-US" sz="2721">
                <a:solidFill>
                  <a:srgbClr val="000000"/>
                </a:solidFill>
                <a:latin typeface="Times New Roman"/>
              </a:rPr>
              <a:t>" project represents a cutting-edge solution for attendance management, leveraging the synergies of QR code recognition and face detection technologies and integrating these advanced features, the system ensures efficient and precise attendance tracking across various domains. The dynamic QR code generation simplifies onboarding processes, while robust error handling safeguards against fraudulent practices, guaranteeing the system's reliability. The ability to log authenticated attendance in a CSV file enhances record-keeping, making this project a pioneering effort in streamlining and elevating the attendance management process.</a:t>
            </a:r>
          </a:p>
          <a:p>
            <a:pPr algn="just">
              <a:lnSpc>
                <a:spcPts val="3809"/>
              </a:lnSpc>
            </a:pPr>
            <a:endParaRPr lang="en-US" sz="2721">
              <a:solidFill>
                <a:srgbClr val="000000"/>
              </a:solidFill>
              <a:latin typeface="Times New Roman"/>
            </a:endParaRPr>
          </a:p>
        </p:txBody>
      </p:sp>
      <p:sp>
        <p:nvSpPr>
          <p:cNvPr id="3" name="Freeform 3"/>
          <p:cNvSpPr/>
          <p:nvPr/>
        </p:nvSpPr>
        <p:spPr>
          <a:xfrm rot="-5400000">
            <a:off x="15470622" y="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16554431" y="0"/>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flipV="1">
            <a:off x="17638239" y="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5400000">
            <a:off x="14386813"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5400000">
            <a:off x="15470622"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6554431" y="2167618"/>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5400000">
            <a:off x="17638239"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5400000" flipH="1" flipV="1">
            <a:off x="17638239" y="216761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flipH="1" flipV="1">
            <a:off x="15470622" y="4433486"/>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rot="5400000" flipH="1" flipV="1">
            <a:off x="16554431" y="4433486"/>
            <a:ext cx="1083809" cy="1083809"/>
          </a:xfrm>
          <a:custGeom>
            <a:avLst/>
            <a:gdLst/>
            <a:ahLst/>
            <a:cxnLst/>
            <a:rect l="l" t="t" r="r" b="b"/>
            <a:pathLst>
              <a:path w="1083809" h="1083809">
                <a:moveTo>
                  <a:pt x="1083808" y="1083809"/>
                </a:moveTo>
                <a:lnTo>
                  <a:pt x="0" y="1083809"/>
                </a:lnTo>
                <a:lnTo>
                  <a:pt x="0" y="0"/>
                </a:lnTo>
                <a:lnTo>
                  <a:pt x="1083808" y="0"/>
                </a:lnTo>
                <a:lnTo>
                  <a:pt x="1083808"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52400" y="76231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rot="-10800000">
            <a:off x="152400" y="87069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rot="-5400000">
            <a:off x="1236209" y="87069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rot="-10800000">
            <a:off x="1236209" y="977612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rot="-10800000">
            <a:off x="3474150" y="87355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3474150" y="77156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rot="5400000">
            <a:off x="4557959" y="87355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rot="5400000">
            <a:off x="152400" y="97907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TextBox 21"/>
          <p:cNvSpPr txBox="1"/>
          <p:nvPr/>
        </p:nvSpPr>
        <p:spPr>
          <a:xfrm>
            <a:off x="1028700" y="952500"/>
            <a:ext cx="6120539" cy="1168147"/>
          </a:xfrm>
          <a:prstGeom prst="rect">
            <a:avLst/>
          </a:prstGeom>
        </p:spPr>
        <p:txBody>
          <a:bodyPr lIns="0" tIns="0" rIns="0" bIns="0" rtlCol="0" anchor="t">
            <a:spAutoFit/>
          </a:bodyPr>
          <a:lstStyle/>
          <a:p>
            <a:pPr algn="just">
              <a:lnSpc>
                <a:spcPts val="7992"/>
              </a:lnSpc>
              <a:spcBef>
                <a:spcPct val="0"/>
              </a:spcBef>
            </a:pPr>
            <a:r>
              <a:rPr lang="en-US" sz="7200">
                <a:solidFill>
                  <a:srgbClr val="FE6D73"/>
                </a:solidFill>
                <a:latin typeface="Times New Roman Bold"/>
              </a:rPr>
              <a:t>Conclusion</a:t>
            </a:r>
          </a:p>
        </p:txBody>
      </p:sp>
      <p:grpSp>
        <p:nvGrpSpPr>
          <p:cNvPr id="22" name="Group 22"/>
          <p:cNvGrpSpPr/>
          <p:nvPr/>
        </p:nvGrpSpPr>
        <p:grpSpPr>
          <a:xfrm>
            <a:off x="12835545" y="5517295"/>
            <a:ext cx="8847511" cy="8855676"/>
            <a:chOff x="0" y="0"/>
            <a:chExt cx="11796681" cy="11807568"/>
          </a:xfrm>
        </p:grpSpPr>
        <p:grpSp>
          <p:nvGrpSpPr>
            <p:cNvPr id="23" name="Group 23"/>
            <p:cNvGrpSpPr/>
            <p:nvPr/>
          </p:nvGrpSpPr>
          <p:grpSpPr>
            <a:xfrm rot="2700000">
              <a:off x="1676828" y="2799524"/>
              <a:ext cx="9887197" cy="4753460"/>
              <a:chOff x="0" y="0"/>
              <a:chExt cx="660400" cy="317500"/>
            </a:xfrm>
          </p:grpSpPr>
          <p:sp>
            <p:nvSpPr>
              <p:cNvPr id="24" name="Freeform 2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5" name="TextBox 25"/>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6" name="AutoShape 26"/>
            <p:cNvSpPr/>
            <p:nvPr/>
          </p:nvSpPr>
          <p:spPr>
            <a:xfrm>
              <a:off x="1060010" y="3892256"/>
              <a:ext cx="6913622" cy="6843603"/>
            </a:xfrm>
            <a:prstGeom prst="line">
              <a:avLst/>
            </a:prstGeom>
            <a:ln w="38100" cap="flat">
              <a:solidFill>
                <a:srgbClr val="8CA9AD"/>
              </a:solidFill>
              <a:prstDash val="solid"/>
              <a:headEnd type="none" w="sm" len="sm"/>
              <a:tailEnd type="none" w="sm" len="sm"/>
            </a:ln>
          </p:spPr>
        </p:sp>
        <p:sp>
          <p:nvSpPr>
            <p:cNvPr id="27" name="AutoShape 27"/>
            <p:cNvSpPr/>
            <p:nvPr/>
          </p:nvSpPr>
          <p:spPr>
            <a:xfrm>
              <a:off x="774748" y="4309159"/>
              <a:ext cx="6718471" cy="6718471"/>
            </a:xfrm>
            <a:prstGeom prst="line">
              <a:avLst/>
            </a:prstGeom>
            <a:ln w="38100" cap="flat">
              <a:solidFill>
                <a:srgbClr val="8CA9AD"/>
              </a:solidFill>
              <a:prstDash val="solid"/>
              <a:headEnd type="none" w="sm" len="sm"/>
              <a:tailEnd type="none" w="sm" len="sm"/>
            </a:ln>
          </p:spPr>
        </p:sp>
        <p:sp>
          <p:nvSpPr>
            <p:cNvPr id="28" name="AutoShape 28"/>
            <p:cNvSpPr/>
            <p:nvPr/>
          </p:nvSpPr>
          <p:spPr>
            <a:xfrm>
              <a:off x="535279" y="4787119"/>
              <a:ext cx="6489522" cy="6489522"/>
            </a:xfrm>
            <a:prstGeom prst="line">
              <a:avLst/>
            </a:prstGeom>
            <a:ln w="38100" cap="flat">
              <a:solidFill>
                <a:srgbClr val="8CA9AD"/>
              </a:solidFill>
              <a:prstDash val="solid"/>
              <a:headEnd type="none" w="sm" len="sm"/>
              <a:tailEnd type="none" w="sm" len="sm"/>
            </a:ln>
          </p:spPr>
        </p:sp>
        <p:sp>
          <p:nvSpPr>
            <p:cNvPr id="29" name="AutoShape 29"/>
            <p:cNvSpPr/>
            <p:nvPr/>
          </p:nvSpPr>
          <p:spPr>
            <a:xfrm>
              <a:off x="366406" y="5302142"/>
              <a:ext cx="6254021" cy="6254021"/>
            </a:xfrm>
            <a:prstGeom prst="line">
              <a:avLst/>
            </a:prstGeom>
            <a:ln w="38100" cap="flat">
              <a:solidFill>
                <a:srgbClr val="8CA9AD"/>
              </a:solidFill>
              <a:prstDash val="solid"/>
              <a:headEnd type="none" w="sm" len="sm"/>
              <a:tailEnd type="none" w="sm" len="sm"/>
            </a:ln>
          </p:spPr>
        </p:sp>
        <p:sp>
          <p:nvSpPr>
            <p:cNvPr id="30" name="AutoShape 30"/>
            <p:cNvSpPr/>
            <p:nvPr/>
          </p:nvSpPr>
          <p:spPr>
            <a:xfrm>
              <a:off x="174601" y="5888378"/>
              <a:ext cx="5796899" cy="5796899"/>
            </a:xfrm>
            <a:prstGeom prst="line">
              <a:avLst/>
            </a:prstGeom>
            <a:ln w="38100" cap="flat">
              <a:solidFill>
                <a:srgbClr val="8CA9AD"/>
              </a:solidFill>
              <a:prstDash val="solid"/>
              <a:headEnd type="none" w="sm" len="sm"/>
              <a:tailEnd type="none" w="sm" len="sm"/>
            </a:ln>
          </p:spPr>
        </p:sp>
        <p:sp>
          <p:nvSpPr>
            <p:cNvPr id="31" name="AutoShape 31"/>
            <p:cNvSpPr/>
            <p:nvPr/>
          </p:nvSpPr>
          <p:spPr>
            <a:xfrm>
              <a:off x="13508" y="6480010"/>
              <a:ext cx="5284799" cy="5314125"/>
            </a:xfrm>
            <a:prstGeom prst="line">
              <a:avLst/>
            </a:prstGeom>
            <a:ln w="38100" cap="flat">
              <a:solidFill>
                <a:srgbClr val="8CA9AD"/>
              </a:solidFill>
              <a:prstDash val="solid"/>
              <a:headEnd type="none" w="sm" len="sm"/>
              <a:tailEnd type="none" w="sm" len="sm"/>
            </a:ln>
          </p:spPr>
        </p:sp>
        <p:sp>
          <p:nvSpPr>
            <p:cNvPr id="32" name="AutoShape 32"/>
            <p:cNvSpPr/>
            <p:nvPr/>
          </p:nvSpPr>
          <p:spPr>
            <a:xfrm>
              <a:off x="47865" y="7228854"/>
              <a:ext cx="4503313" cy="4480077"/>
            </a:xfrm>
            <a:prstGeom prst="line">
              <a:avLst/>
            </a:prstGeom>
            <a:ln w="38100" cap="flat">
              <a:solidFill>
                <a:srgbClr val="8CA9AD"/>
              </a:solidFill>
              <a:prstDash val="solid"/>
              <a:headEnd type="none" w="sm" len="sm"/>
              <a:tailEnd type="none" w="sm" len="sm"/>
            </a:ln>
          </p:spPr>
        </p:sp>
        <p:sp>
          <p:nvSpPr>
            <p:cNvPr id="33" name="AutoShape 33"/>
            <p:cNvSpPr/>
            <p:nvPr/>
          </p:nvSpPr>
          <p:spPr>
            <a:xfrm>
              <a:off x="165620" y="8131631"/>
              <a:ext cx="3504797" cy="3562626"/>
            </a:xfrm>
            <a:prstGeom prst="line">
              <a:avLst/>
            </a:prstGeom>
            <a:ln w="38100" cap="flat">
              <a:solidFill>
                <a:srgbClr val="8CA9AD"/>
              </a:solidFill>
              <a:prstDash val="solid"/>
              <a:headEnd type="none" w="sm" len="sm"/>
              <a:tailEnd type="none" w="sm" len="sm"/>
            </a:ln>
          </p:spPr>
        </p:sp>
        <p:sp>
          <p:nvSpPr>
            <p:cNvPr id="34" name="AutoShape 34"/>
            <p:cNvSpPr/>
            <p:nvPr/>
          </p:nvSpPr>
          <p:spPr>
            <a:xfrm>
              <a:off x="676661" y="9346264"/>
              <a:ext cx="1790115" cy="1790115"/>
            </a:xfrm>
            <a:prstGeom prst="line">
              <a:avLst/>
            </a:prstGeom>
            <a:ln w="38100" cap="flat">
              <a:solidFill>
                <a:srgbClr val="8CA9AD"/>
              </a:solidFill>
              <a:prstDash val="solid"/>
              <a:headEnd type="none" w="sm" len="sm"/>
              <a:tailEnd type="none" w="sm" len="sm"/>
            </a:ln>
          </p:spPr>
        </p:sp>
      </p:grpSp>
      <p:sp>
        <p:nvSpPr>
          <p:cNvPr id="35" name="TextBox 35"/>
          <p:cNvSpPr txBox="1"/>
          <p:nvPr/>
        </p:nvSpPr>
        <p:spPr>
          <a:xfrm>
            <a:off x="17528118" y="9579342"/>
            <a:ext cx="581952" cy="580390"/>
          </a:xfrm>
          <a:prstGeom prst="rect">
            <a:avLst/>
          </a:prstGeom>
        </p:spPr>
        <p:txBody>
          <a:bodyPr wrap="square" lIns="0" tIns="0" rIns="0" bIns="0" rtlCol="0" anchor="t">
            <a:spAutoFit/>
          </a:bodyPr>
          <a:lstStyle/>
          <a:p>
            <a:pPr algn="ctr">
              <a:lnSpc>
                <a:spcPts val="4759"/>
              </a:lnSpc>
            </a:pPr>
            <a:r>
              <a:rPr lang="en-US" sz="3399" dirty="0">
                <a:solidFill>
                  <a:srgbClr val="227C9D"/>
                </a:solidFill>
                <a:latin typeface="Canva Sans"/>
              </a:rPr>
              <a:t>24</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3833915" y="4434119"/>
            <a:ext cx="10620170" cy="1657984"/>
          </a:xfrm>
          <a:prstGeom prst="rect">
            <a:avLst/>
          </a:prstGeom>
        </p:spPr>
        <p:txBody>
          <a:bodyPr lIns="0" tIns="0" rIns="0" bIns="0" rtlCol="0" anchor="t">
            <a:spAutoFit/>
          </a:bodyPr>
          <a:lstStyle/>
          <a:p>
            <a:pPr algn="ctr">
              <a:lnSpc>
                <a:spcPts val="12399"/>
              </a:lnSpc>
            </a:pPr>
            <a:r>
              <a:rPr lang="en-US" sz="12399">
                <a:solidFill>
                  <a:srgbClr val="227C9D"/>
                </a:solidFill>
                <a:latin typeface="Kollektif Bold"/>
              </a:rPr>
              <a:t>THANK YOU</a:t>
            </a:r>
          </a:p>
        </p:txBody>
      </p:sp>
      <p:sp>
        <p:nvSpPr>
          <p:cNvPr id="3" name="Freeform 3"/>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13123603" y="5475036"/>
            <a:ext cx="8847511" cy="8855676"/>
            <a:chOff x="0" y="0"/>
            <a:chExt cx="11796681" cy="11807568"/>
          </a:xfrm>
        </p:grpSpPr>
        <p:grpSp>
          <p:nvGrpSpPr>
            <p:cNvPr id="21" name="Group 21"/>
            <p:cNvGrpSpPr/>
            <p:nvPr/>
          </p:nvGrpSpPr>
          <p:grpSpPr>
            <a:xfrm rot="2700000">
              <a:off x="1676828" y="2799524"/>
              <a:ext cx="9887197" cy="4753460"/>
              <a:chOff x="0" y="0"/>
              <a:chExt cx="660400" cy="317500"/>
            </a:xfrm>
          </p:grpSpPr>
          <p:sp>
            <p:nvSpPr>
              <p:cNvPr id="22" name="Freeform 22"/>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3" name="TextBox 23"/>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4" name="AutoShape 24"/>
            <p:cNvSpPr/>
            <p:nvPr/>
          </p:nvSpPr>
          <p:spPr>
            <a:xfrm>
              <a:off x="1060010" y="3892256"/>
              <a:ext cx="6913622" cy="6843603"/>
            </a:xfrm>
            <a:prstGeom prst="line">
              <a:avLst/>
            </a:prstGeom>
            <a:ln w="38100" cap="flat">
              <a:solidFill>
                <a:srgbClr val="8CA9AD"/>
              </a:solidFill>
              <a:prstDash val="solid"/>
              <a:headEnd type="none" w="sm" len="sm"/>
              <a:tailEnd type="none" w="sm" len="sm"/>
            </a:ln>
          </p:spPr>
        </p:sp>
        <p:sp>
          <p:nvSpPr>
            <p:cNvPr id="25" name="AutoShape 25"/>
            <p:cNvSpPr/>
            <p:nvPr/>
          </p:nvSpPr>
          <p:spPr>
            <a:xfrm>
              <a:off x="774748" y="4309159"/>
              <a:ext cx="6718471" cy="6718471"/>
            </a:xfrm>
            <a:prstGeom prst="line">
              <a:avLst/>
            </a:prstGeom>
            <a:ln w="38100" cap="flat">
              <a:solidFill>
                <a:srgbClr val="8CA9AD"/>
              </a:solidFill>
              <a:prstDash val="solid"/>
              <a:headEnd type="none" w="sm" len="sm"/>
              <a:tailEnd type="none" w="sm" len="sm"/>
            </a:ln>
          </p:spPr>
        </p:sp>
        <p:sp>
          <p:nvSpPr>
            <p:cNvPr id="26" name="AutoShape 26"/>
            <p:cNvSpPr/>
            <p:nvPr/>
          </p:nvSpPr>
          <p:spPr>
            <a:xfrm>
              <a:off x="535279" y="4787119"/>
              <a:ext cx="6489522" cy="6489522"/>
            </a:xfrm>
            <a:prstGeom prst="line">
              <a:avLst/>
            </a:prstGeom>
            <a:ln w="38100" cap="flat">
              <a:solidFill>
                <a:srgbClr val="8CA9AD"/>
              </a:solidFill>
              <a:prstDash val="solid"/>
              <a:headEnd type="none" w="sm" len="sm"/>
              <a:tailEnd type="none" w="sm" len="sm"/>
            </a:ln>
          </p:spPr>
        </p:sp>
        <p:sp>
          <p:nvSpPr>
            <p:cNvPr id="27" name="AutoShape 27"/>
            <p:cNvSpPr/>
            <p:nvPr/>
          </p:nvSpPr>
          <p:spPr>
            <a:xfrm>
              <a:off x="366406" y="5302142"/>
              <a:ext cx="6254021" cy="6254021"/>
            </a:xfrm>
            <a:prstGeom prst="line">
              <a:avLst/>
            </a:prstGeom>
            <a:ln w="38100" cap="flat">
              <a:solidFill>
                <a:srgbClr val="8CA9AD"/>
              </a:solidFill>
              <a:prstDash val="solid"/>
              <a:headEnd type="none" w="sm" len="sm"/>
              <a:tailEnd type="none" w="sm" len="sm"/>
            </a:ln>
          </p:spPr>
        </p:sp>
        <p:sp>
          <p:nvSpPr>
            <p:cNvPr id="28" name="AutoShape 28"/>
            <p:cNvSpPr/>
            <p:nvPr/>
          </p:nvSpPr>
          <p:spPr>
            <a:xfrm>
              <a:off x="174601" y="5888378"/>
              <a:ext cx="5796899" cy="5796899"/>
            </a:xfrm>
            <a:prstGeom prst="line">
              <a:avLst/>
            </a:prstGeom>
            <a:ln w="38100" cap="flat">
              <a:solidFill>
                <a:srgbClr val="8CA9AD"/>
              </a:solidFill>
              <a:prstDash val="solid"/>
              <a:headEnd type="none" w="sm" len="sm"/>
              <a:tailEnd type="none" w="sm" len="sm"/>
            </a:ln>
          </p:spPr>
        </p:sp>
        <p:sp>
          <p:nvSpPr>
            <p:cNvPr id="29" name="AutoShape 29"/>
            <p:cNvSpPr/>
            <p:nvPr/>
          </p:nvSpPr>
          <p:spPr>
            <a:xfrm>
              <a:off x="13508" y="6480010"/>
              <a:ext cx="5284799" cy="5314125"/>
            </a:xfrm>
            <a:prstGeom prst="line">
              <a:avLst/>
            </a:prstGeom>
            <a:ln w="38100" cap="flat">
              <a:solidFill>
                <a:srgbClr val="8CA9AD"/>
              </a:solidFill>
              <a:prstDash val="solid"/>
              <a:headEnd type="none" w="sm" len="sm"/>
              <a:tailEnd type="none" w="sm" len="sm"/>
            </a:ln>
          </p:spPr>
        </p:sp>
        <p:sp>
          <p:nvSpPr>
            <p:cNvPr id="30" name="AutoShape 30"/>
            <p:cNvSpPr/>
            <p:nvPr/>
          </p:nvSpPr>
          <p:spPr>
            <a:xfrm>
              <a:off x="47865" y="7228854"/>
              <a:ext cx="4503313" cy="4480077"/>
            </a:xfrm>
            <a:prstGeom prst="line">
              <a:avLst/>
            </a:prstGeom>
            <a:ln w="38100" cap="flat">
              <a:solidFill>
                <a:srgbClr val="8CA9AD"/>
              </a:solidFill>
              <a:prstDash val="solid"/>
              <a:headEnd type="none" w="sm" len="sm"/>
              <a:tailEnd type="none" w="sm" len="sm"/>
            </a:ln>
          </p:spPr>
        </p:sp>
        <p:sp>
          <p:nvSpPr>
            <p:cNvPr id="31" name="AutoShape 31"/>
            <p:cNvSpPr/>
            <p:nvPr/>
          </p:nvSpPr>
          <p:spPr>
            <a:xfrm>
              <a:off x="165620" y="8131631"/>
              <a:ext cx="3504797" cy="3562626"/>
            </a:xfrm>
            <a:prstGeom prst="line">
              <a:avLst/>
            </a:prstGeom>
            <a:ln w="38100" cap="flat">
              <a:solidFill>
                <a:srgbClr val="8CA9AD"/>
              </a:solidFill>
              <a:prstDash val="solid"/>
              <a:headEnd type="none" w="sm" len="sm"/>
              <a:tailEnd type="none" w="sm" len="sm"/>
            </a:ln>
          </p:spPr>
        </p:sp>
        <p:sp>
          <p:nvSpPr>
            <p:cNvPr id="32" name="AutoShape 32"/>
            <p:cNvSpPr/>
            <p:nvPr/>
          </p:nvSpPr>
          <p:spPr>
            <a:xfrm>
              <a:off x="676661" y="9346264"/>
              <a:ext cx="1790115" cy="1790115"/>
            </a:xfrm>
            <a:prstGeom prst="line">
              <a:avLst/>
            </a:prstGeom>
            <a:ln w="38100" cap="flat">
              <a:solidFill>
                <a:srgbClr val="8CA9AD"/>
              </a:solidFill>
              <a:prstDash val="solid"/>
              <a:headEnd type="none" w="sm" len="sm"/>
              <a:tailEnd type="none" w="sm" len="sm"/>
            </a:ln>
          </p:spPr>
        </p:sp>
      </p:grpSp>
      <p:grpSp>
        <p:nvGrpSpPr>
          <p:cNvPr id="33" name="Group 33"/>
          <p:cNvGrpSpPr/>
          <p:nvPr/>
        </p:nvGrpSpPr>
        <p:grpSpPr>
          <a:xfrm>
            <a:off x="-2634012" y="-5192964"/>
            <a:ext cx="8847511" cy="8855676"/>
            <a:chOff x="0" y="0"/>
            <a:chExt cx="11796681" cy="11807568"/>
          </a:xfrm>
        </p:grpSpPr>
        <p:grpSp>
          <p:nvGrpSpPr>
            <p:cNvPr id="34" name="Group 34"/>
            <p:cNvGrpSpPr/>
            <p:nvPr/>
          </p:nvGrpSpPr>
          <p:grpSpPr>
            <a:xfrm rot="2700000">
              <a:off x="1676828" y="2799524"/>
              <a:ext cx="9887197" cy="4753460"/>
              <a:chOff x="0" y="0"/>
              <a:chExt cx="660400" cy="317500"/>
            </a:xfrm>
          </p:grpSpPr>
          <p:sp>
            <p:nvSpPr>
              <p:cNvPr id="35" name="Freeform 3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36" name="TextBox 3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37" name="AutoShape 37"/>
            <p:cNvSpPr/>
            <p:nvPr/>
          </p:nvSpPr>
          <p:spPr>
            <a:xfrm>
              <a:off x="1060010" y="3892256"/>
              <a:ext cx="6913622" cy="6843603"/>
            </a:xfrm>
            <a:prstGeom prst="line">
              <a:avLst/>
            </a:prstGeom>
            <a:ln w="38100" cap="flat">
              <a:solidFill>
                <a:srgbClr val="8CA9AD"/>
              </a:solidFill>
              <a:prstDash val="solid"/>
              <a:headEnd type="none" w="sm" len="sm"/>
              <a:tailEnd type="none" w="sm" len="sm"/>
            </a:ln>
          </p:spPr>
        </p:sp>
        <p:sp>
          <p:nvSpPr>
            <p:cNvPr id="38" name="AutoShape 38"/>
            <p:cNvSpPr/>
            <p:nvPr/>
          </p:nvSpPr>
          <p:spPr>
            <a:xfrm>
              <a:off x="774748" y="4309159"/>
              <a:ext cx="6718471" cy="6718471"/>
            </a:xfrm>
            <a:prstGeom prst="line">
              <a:avLst/>
            </a:prstGeom>
            <a:ln w="38100" cap="flat">
              <a:solidFill>
                <a:srgbClr val="8CA9AD"/>
              </a:solidFill>
              <a:prstDash val="solid"/>
              <a:headEnd type="none" w="sm" len="sm"/>
              <a:tailEnd type="none" w="sm" len="sm"/>
            </a:ln>
          </p:spPr>
        </p:sp>
        <p:sp>
          <p:nvSpPr>
            <p:cNvPr id="39" name="AutoShape 39"/>
            <p:cNvSpPr/>
            <p:nvPr/>
          </p:nvSpPr>
          <p:spPr>
            <a:xfrm>
              <a:off x="535279" y="4787119"/>
              <a:ext cx="6489522" cy="6489522"/>
            </a:xfrm>
            <a:prstGeom prst="line">
              <a:avLst/>
            </a:prstGeom>
            <a:ln w="38100" cap="flat">
              <a:solidFill>
                <a:srgbClr val="8CA9AD"/>
              </a:solidFill>
              <a:prstDash val="solid"/>
              <a:headEnd type="none" w="sm" len="sm"/>
              <a:tailEnd type="none" w="sm" len="sm"/>
            </a:ln>
          </p:spPr>
        </p:sp>
        <p:sp>
          <p:nvSpPr>
            <p:cNvPr id="40" name="AutoShape 40"/>
            <p:cNvSpPr/>
            <p:nvPr/>
          </p:nvSpPr>
          <p:spPr>
            <a:xfrm>
              <a:off x="366406" y="5302142"/>
              <a:ext cx="6254021" cy="6254021"/>
            </a:xfrm>
            <a:prstGeom prst="line">
              <a:avLst/>
            </a:prstGeom>
            <a:ln w="38100" cap="flat">
              <a:solidFill>
                <a:srgbClr val="8CA9AD"/>
              </a:solidFill>
              <a:prstDash val="solid"/>
              <a:headEnd type="none" w="sm" len="sm"/>
              <a:tailEnd type="none" w="sm" len="sm"/>
            </a:ln>
          </p:spPr>
        </p:sp>
        <p:sp>
          <p:nvSpPr>
            <p:cNvPr id="41" name="AutoShape 41"/>
            <p:cNvSpPr/>
            <p:nvPr/>
          </p:nvSpPr>
          <p:spPr>
            <a:xfrm>
              <a:off x="174601" y="5888378"/>
              <a:ext cx="5796899" cy="5796899"/>
            </a:xfrm>
            <a:prstGeom prst="line">
              <a:avLst/>
            </a:prstGeom>
            <a:ln w="38100" cap="flat">
              <a:solidFill>
                <a:srgbClr val="8CA9AD"/>
              </a:solidFill>
              <a:prstDash val="solid"/>
              <a:headEnd type="none" w="sm" len="sm"/>
              <a:tailEnd type="none" w="sm" len="sm"/>
            </a:ln>
          </p:spPr>
        </p:sp>
        <p:sp>
          <p:nvSpPr>
            <p:cNvPr id="42" name="AutoShape 42"/>
            <p:cNvSpPr/>
            <p:nvPr/>
          </p:nvSpPr>
          <p:spPr>
            <a:xfrm>
              <a:off x="13508" y="6480010"/>
              <a:ext cx="5284799" cy="5314125"/>
            </a:xfrm>
            <a:prstGeom prst="line">
              <a:avLst/>
            </a:prstGeom>
            <a:ln w="38100" cap="flat">
              <a:solidFill>
                <a:srgbClr val="8CA9AD"/>
              </a:solidFill>
              <a:prstDash val="solid"/>
              <a:headEnd type="none" w="sm" len="sm"/>
              <a:tailEnd type="none" w="sm" len="sm"/>
            </a:ln>
          </p:spPr>
        </p:sp>
        <p:sp>
          <p:nvSpPr>
            <p:cNvPr id="43" name="AutoShape 43"/>
            <p:cNvSpPr/>
            <p:nvPr/>
          </p:nvSpPr>
          <p:spPr>
            <a:xfrm>
              <a:off x="47865" y="7228854"/>
              <a:ext cx="4503313" cy="4480077"/>
            </a:xfrm>
            <a:prstGeom prst="line">
              <a:avLst/>
            </a:prstGeom>
            <a:ln w="38100" cap="flat">
              <a:solidFill>
                <a:srgbClr val="8CA9AD"/>
              </a:solidFill>
              <a:prstDash val="solid"/>
              <a:headEnd type="none" w="sm" len="sm"/>
              <a:tailEnd type="none" w="sm" len="sm"/>
            </a:ln>
          </p:spPr>
        </p:sp>
        <p:sp>
          <p:nvSpPr>
            <p:cNvPr id="44" name="AutoShape 44"/>
            <p:cNvSpPr/>
            <p:nvPr/>
          </p:nvSpPr>
          <p:spPr>
            <a:xfrm>
              <a:off x="165620" y="8131631"/>
              <a:ext cx="3504797" cy="3562626"/>
            </a:xfrm>
            <a:prstGeom prst="line">
              <a:avLst/>
            </a:prstGeom>
            <a:ln w="38100" cap="flat">
              <a:solidFill>
                <a:srgbClr val="8CA9AD"/>
              </a:solidFill>
              <a:prstDash val="solid"/>
              <a:headEnd type="none" w="sm" len="sm"/>
              <a:tailEnd type="none" w="sm" len="sm"/>
            </a:ln>
          </p:spPr>
        </p:sp>
        <p:sp>
          <p:nvSpPr>
            <p:cNvPr id="45" name="AutoShape 45"/>
            <p:cNvSpPr/>
            <p:nvPr/>
          </p:nvSpPr>
          <p:spPr>
            <a:xfrm>
              <a:off x="676661" y="9346264"/>
              <a:ext cx="1790115" cy="1790115"/>
            </a:xfrm>
            <a:prstGeom prst="line">
              <a:avLst/>
            </a:prstGeom>
            <a:ln w="38100" cap="flat">
              <a:solidFill>
                <a:srgbClr val="8CA9AD"/>
              </a:solidFill>
              <a:prstDash val="solid"/>
              <a:headEnd type="none" w="sm" len="sm"/>
              <a:tailEnd type="none" w="sm" len="sm"/>
            </a:ln>
          </p:spPr>
        </p:sp>
      </p:grpSp>
      <p:sp>
        <p:nvSpPr>
          <p:cNvPr id="46" name="TextBox 46"/>
          <p:cNvSpPr txBox="1"/>
          <p:nvPr/>
        </p:nvSpPr>
        <p:spPr>
          <a:xfrm>
            <a:off x="17528482" y="9579342"/>
            <a:ext cx="578551" cy="580390"/>
          </a:xfrm>
          <a:prstGeom prst="rect">
            <a:avLst/>
          </a:prstGeom>
        </p:spPr>
        <p:txBody>
          <a:bodyPr wrap="square" lIns="0" tIns="0" rIns="0" bIns="0" rtlCol="0" anchor="t">
            <a:spAutoFit/>
          </a:bodyPr>
          <a:lstStyle/>
          <a:p>
            <a:pPr algn="ctr">
              <a:lnSpc>
                <a:spcPts val="4759"/>
              </a:lnSpc>
            </a:pPr>
            <a:r>
              <a:rPr lang="en-US" sz="3399" dirty="0">
                <a:solidFill>
                  <a:srgbClr val="227C9D"/>
                </a:solidFill>
                <a:latin typeface="Canva Sans"/>
              </a:rPr>
              <a:t>25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a:off x="13918610" y="8394229"/>
            <a:ext cx="5185216" cy="5132702"/>
          </a:xfrm>
          <a:prstGeom prst="line">
            <a:avLst/>
          </a:prstGeom>
          <a:ln w="28575" cap="flat">
            <a:solidFill>
              <a:srgbClr val="8CA9AD"/>
            </a:solidFill>
            <a:prstDash val="solid"/>
            <a:headEnd type="none" w="sm" len="sm"/>
            <a:tailEnd type="none" w="sm" len="sm"/>
          </a:ln>
        </p:spPr>
      </p:sp>
      <p:sp>
        <p:nvSpPr>
          <p:cNvPr id="3" name="AutoShape 3"/>
          <p:cNvSpPr/>
          <p:nvPr/>
        </p:nvSpPr>
        <p:spPr>
          <a:xfrm>
            <a:off x="13704664" y="8706905"/>
            <a:ext cx="5038853" cy="5038853"/>
          </a:xfrm>
          <a:prstGeom prst="line">
            <a:avLst/>
          </a:prstGeom>
          <a:ln w="28575" cap="flat">
            <a:solidFill>
              <a:srgbClr val="8CA9AD"/>
            </a:solidFill>
            <a:prstDash val="solid"/>
            <a:headEnd type="none" w="sm" len="sm"/>
            <a:tailEnd type="none" w="sm" len="sm"/>
          </a:ln>
        </p:spPr>
      </p:sp>
      <p:sp>
        <p:nvSpPr>
          <p:cNvPr id="4" name="AutoShape 4"/>
          <p:cNvSpPr/>
          <p:nvPr/>
        </p:nvSpPr>
        <p:spPr>
          <a:xfrm>
            <a:off x="13525062" y="9065375"/>
            <a:ext cx="4867141" cy="4867141"/>
          </a:xfrm>
          <a:prstGeom prst="line">
            <a:avLst/>
          </a:prstGeom>
          <a:ln w="28575" cap="flat">
            <a:solidFill>
              <a:srgbClr val="8CA9AD"/>
            </a:solidFill>
            <a:prstDash val="solid"/>
            <a:headEnd type="none" w="sm" len="sm"/>
            <a:tailEnd type="none" w="sm" len="sm"/>
          </a:ln>
        </p:spPr>
      </p:sp>
      <p:sp>
        <p:nvSpPr>
          <p:cNvPr id="5" name="AutoShape 5"/>
          <p:cNvSpPr/>
          <p:nvPr/>
        </p:nvSpPr>
        <p:spPr>
          <a:xfrm>
            <a:off x="13398407" y="9451643"/>
            <a:ext cx="4690515" cy="4690515"/>
          </a:xfrm>
          <a:prstGeom prst="line">
            <a:avLst/>
          </a:prstGeom>
          <a:ln w="28575" cap="flat">
            <a:solidFill>
              <a:srgbClr val="8CA9AD"/>
            </a:solidFill>
            <a:prstDash val="solid"/>
            <a:headEnd type="none" w="sm" len="sm"/>
            <a:tailEnd type="none" w="sm" len="sm"/>
          </a:ln>
        </p:spPr>
      </p:sp>
      <p:sp>
        <p:nvSpPr>
          <p:cNvPr id="6" name="AutoShape 6"/>
          <p:cNvSpPr/>
          <p:nvPr/>
        </p:nvSpPr>
        <p:spPr>
          <a:xfrm>
            <a:off x="13254553" y="9891320"/>
            <a:ext cx="4347674" cy="4347674"/>
          </a:xfrm>
          <a:prstGeom prst="line">
            <a:avLst/>
          </a:prstGeom>
          <a:ln w="28575" cap="flat">
            <a:solidFill>
              <a:srgbClr val="8CA9AD"/>
            </a:solidFill>
            <a:prstDash val="solid"/>
            <a:headEnd type="none" w="sm" len="sm"/>
            <a:tailEnd type="none" w="sm" len="sm"/>
          </a:ln>
        </p:spPr>
      </p:sp>
      <p:sp>
        <p:nvSpPr>
          <p:cNvPr id="7" name="TextBox 7"/>
          <p:cNvSpPr txBox="1"/>
          <p:nvPr/>
        </p:nvSpPr>
        <p:spPr>
          <a:xfrm>
            <a:off x="1501689" y="2897361"/>
            <a:ext cx="16244406" cy="6724352"/>
          </a:xfrm>
          <a:prstGeom prst="rect">
            <a:avLst/>
          </a:prstGeom>
        </p:spPr>
        <p:txBody>
          <a:bodyPr lIns="0" tIns="0" rIns="0" bIns="0" rtlCol="0" anchor="t">
            <a:spAutoFit/>
          </a:bodyPr>
          <a:lstStyle/>
          <a:p>
            <a:pPr marL="743121" lvl="1" indent="-371560" algn="just">
              <a:lnSpc>
                <a:spcPts val="5335"/>
              </a:lnSpc>
              <a:buFont typeface="Arial"/>
              <a:buChar char="•"/>
            </a:pPr>
            <a:r>
              <a:rPr lang="en-US" sz="3441">
                <a:solidFill>
                  <a:srgbClr val="000000"/>
                </a:solidFill>
                <a:latin typeface="Times New Roman"/>
              </a:rPr>
              <a:t>This presentation introduces a contemporary attendance-tracking approach by fusing QR Code and Face Recognition technologies. </a:t>
            </a:r>
          </a:p>
          <a:p>
            <a:pPr marL="743121" lvl="1" indent="-371560" algn="just">
              <a:lnSpc>
                <a:spcPts val="5335"/>
              </a:lnSpc>
              <a:buFont typeface="Arial"/>
              <a:buChar char="•"/>
            </a:pPr>
            <a:r>
              <a:rPr lang="en-US" sz="3441">
                <a:solidFill>
                  <a:srgbClr val="000000"/>
                </a:solidFill>
                <a:latin typeface="Times New Roman"/>
              </a:rPr>
              <a:t>The system employs QR Codes for swift and efficient participant check-ins, reducing manual efforts and curbing proxy attendance.</a:t>
            </a:r>
          </a:p>
          <a:p>
            <a:pPr marL="743121" lvl="1" indent="-371560" algn="just">
              <a:lnSpc>
                <a:spcPts val="5335"/>
              </a:lnSpc>
              <a:buFont typeface="Arial"/>
              <a:buChar char="•"/>
            </a:pPr>
            <a:r>
              <a:rPr lang="en-US" sz="3441">
                <a:solidFill>
                  <a:srgbClr val="000000"/>
                </a:solidFill>
                <a:latin typeface="Times New Roman"/>
              </a:rPr>
              <a:t>Complemented by Face Recognition, the solution enhances accuracy and security, ensuring a seamless and reliable attendance management process. </a:t>
            </a:r>
          </a:p>
          <a:p>
            <a:pPr marL="743121" lvl="1" indent="-371560" algn="just">
              <a:lnSpc>
                <a:spcPts val="5335"/>
              </a:lnSpc>
              <a:buFont typeface="Arial"/>
              <a:buChar char="•"/>
            </a:pPr>
            <a:r>
              <a:rPr lang="en-US" sz="3441">
                <a:solidFill>
                  <a:srgbClr val="000000"/>
                </a:solidFill>
                <a:latin typeface="Times New Roman"/>
              </a:rPr>
              <a:t>This brief overview highlights the simplicity, speed, and heightened security brought about by integrating QR codes and Face Recognition for an advanced and efficient attendance system.</a:t>
            </a:r>
          </a:p>
          <a:p>
            <a:pPr algn="just">
              <a:lnSpc>
                <a:spcPts val="4130"/>
              </a:lnSpc>
            </a:pPr>
            <a:endParaRPr lang="en-US" sz="3441">
              <a:solidFill>
                <a:srgbClr val="000000"/>
              </a:solidFill>
              <a:latin typeface="Times New Roman"/>
            </a:endParaRPr>
          </a:p>
        </p:txBody>
      </p:sp>
      <p:grpSp>
        <p:nvGrpSpPr>
          <p:cNvPr id="8" name="Group 8"/>
          <p:cNvGrpSpPr/>
          <p:nvPr/>
        </p:nvGrpSpPr>
        <p:grpSpPr>
          <a:xfrm rot="2700000">
            <a:off x="-1376391" y="-3093321"/>
            <a:ext cx="7415398" cy="3565095"/>
            <a:chOff x="0" y="0"/>
            <a:chExt cx="660400" cy="317500"/>
          </a:xfrm>
        </p:grpSpPr>
        <p:sp>
          <p:nvSpPr>
            <p:cNvPr id="9" name="Freeform 9"/>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0" name="TextBox 10"/>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1" name="AutoShape 11"/>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12" name="AutoShape 12"/>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13" name="AutoShape 13"/>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14" name="AutoShape 14"/>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15" name="AutoShape 15"/>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16" name="AutoShape 16"/>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17" name="AutoShape 17"/>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18" name="AutoShape 18"/>
          <p:cNvSpPr/>
          <p:nvPr/>
        </p:nvSpPr>
        <p:spPr>
          <a:xfrm>
            <a:off x="-2509797" y="905760"/>
            <a:ext cx="2628598" cy="2671969"/>
          </a:xfrm>
          <a:prstGeom prst="line">
            <a:avLst/>
          </a:prstGeom>
          <a:ln w="28575" cap="flat">
            <a:solidFill>
              <a:srgbClr val="8CA9AD"/>
            </a:solidFill>
            <a:prstDash val="solid"/>
            <a:headEnd type="none" w="sm" len="sm"/>
            <a:tailEnd type="none" w="sm" len="sm"/>
          </a:ln>
        </p:spPr>
      </p:sp>
      <p:sp>
        <p:nvSpPr>
          <p:cNvPr id="19" name="Freeform 19"/>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21"/>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rot="-10800000">
            <a:off x="15209549" y="-55109"/>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Freeform 25"/>
          <p:cNvSpPr/>
          <p:nvPr/>
        </p:nvSpPr>
        <p:spPr>
          <a:xfrm rot="-10800000" flipH="1" flipV="1">
            <a:off x="13854514"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Freeform 26"/>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p:cNvSpPr/>
          <p:nvPr/>
        </p:nvSpPr>
        <p:spPr>
          <a:xfrm>
            <a:off x="5671594"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0" name="Freeform 30"/>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1" name="Freeform 31"/>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2" name="Freeform 32"/>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3" name="Freeform 33"/>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4" name="Freeform 34"/>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5" name="TextBox 35"/>
          <p:cNvSpPr txBox="1"/>
          <p:nvPr/>
        </p:nvSpPr>
        <p:spPr>
          <a:xfrm>
            <a:off x="-2052951" y="427199"/>
            <a:ext cx="12194109" cy="2650560"/>
          </a:xfrm>
          <a:prstGeom prst="rect">
            <a:avLst/>
          </a:prstGeom>
        </p:spPr>
        <p:txBody>
          <a:bodyPr lIns="0" tIns="0" rIns="0" bIns="0" rtlCol="0" anchor="t">
            <a:spAutoFit/>
          </a:bodyPr>
          <a:lstStyle/>
          <a:p>
            <a:pPr algn="ctr">
              <a:lnSpc>
                <a:spcPts val="9477"/>
              </a:lnSpc>
            </a:pPr>
            <a:r>
              <a:rPr lang="en-US" sz="9477">
                <a:solidFill>
                  <a:srgbClr val="227C9D"/>
                </a:solidFill>
                <a:latin typeface="Times New Roman Bold"/>
              </a:rPr>
              <a:t>ABSTRACT :</a:t>
            </a:r>
          </a:p>
          <a:p>
            <a:pPr algn="ctr">
              <a:lnSpc>
                <a:spcPts val="9477"/>
              </a:lnSpc>
            </a:pPr>
            <a:endParaRPr lang="en-US" sz="9477">
              <a:solidFill>
                <a:srgbClr val="227C9D"/>
              </a:solidFill>
              <a:latin typeface="Times New Roman Bold"/>
            </a:endParaRPr>
          </a:p>
        </p:txBody>
      </p:sp>
      <p:sp>
        <p:nvSpPr>
          <p:cNvPr id="36" name="TextBox 36"/>
          <p:cNvSpPr txBox="1"/>
          <p:nvPr/>
        </p:nvSpPr>
        <p:spPr>
          <a:xfrm>
            <a:off x="17742464" y="9579342"/>
            <a:ext cx="237053" cy="580390"/>
          </a:xfrm>
          <a:prstGeom prst="rect">
            <a:avLst/>
          </a:prstGeom>
        </p:spPr>
        <p:txBody>
          <a:bodyPr lIns="0" tIns="0" rIns="0" bIns="0" rtlCol="0" anchor="t">
            <a:spAutoFit/>
          </a:bodyPr>
          <a:lstStyle/>
          <a:p>
            <a:pPr algn="ctr">
              <a:lnSpc>
                <a:spcPts val="4759"/>
              </a:lnSpc>
            </a:pPr>
            <a:r>
              <a:rPr lang="en-US" sz="3399">
                <a:solidFill>
                  <a:srgbClr val="227C9D"/>
                </a:solidFill>
                <a:latin typeface="Canva Sans"/>
              </a:rPr>
              <a:t>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51701"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698176"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023817" y="92583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6175491"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5400000" flipH="1" flipV="1">
            <a:off x="10466832"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rot="-10800000" flipH="1" flipV="1">
            <a:off x="17204191" y="239573"/>
            <a:ext cx="1083809" cy="1083809"/>
          </a:xfrm>
          <a:custGeom>
            <a:avLst/>
            <a:gdLst/>
            <a:ahLst/>
            <a:cxnLst/>
            <a:rect l="l" t="t" r="r" b="b"/>
            <a:pathLst>
              <a:path w="1083809" h="1083809">
                <a:moveTo>
                  <a:pt x="1083809" y="1083808"/>
                </a:moveTo>
                <a:lnTo>
                  <a:pt x="0" y="1083808"/>
                </a:lnTo>
                <a:lnTo>
                  <a:pt x="0" y="0"/>
                </a:lnTo>
                <a:lnTo>
                  <a:pt x="1083809" y="0"/>
                </a:lnTo>
                <a:lnTo>
                  <a:pt x="1083809" y="1083808"/>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2" name="Group 12"/>
          <p:cNvGrpSpPr/>
          <p:nvPr/>
        </p:nvGrpSpPr>
        <p:grpSpPr>
          <a:xfrm rot="-5400000">
            <a:off x="6685791" y="-4163155"/>
            <a:ext cx="4861309" cy="16175491"/>
            <a:chOff x="0" y="0"/>
            <a:chExt cx="9553160" cy="31787131"/>
          </a:xfrm>
        </p:grpSpPr>
        <p:sp>
          <p:nvSpPr>
            <p:cNvPr id="13" name="Freeform 13"/>
            <p:cNvSpPr/>
            <p:nvPr/>
          </p:nvSpPr>
          <p:spPr>
            <a:xfrm rot="5400000">
              <a:off x="-11116985" y="11116985"/>
              <a:ext cx="31787130" cy="9553160"/>
            </a:xfrm>
            <a:custGeom>
              <a:avLst/>
              <a:gdLst/>
              <a:ahLst/>
              <a:cxnLst/>
              <a:rect l="l" t="t" r="r" b="b"/>
              <a:pathLst>
                <a:path w="31787130" h="9553160">
                  <a:moveTo>
                    <a:pt x="775296" y="0"/>
                  </a:moveTo>
                  <a:lnTo>
                    <a:pt x="31004003" y="0"/>
                  </a:lnTo>
                  <a:cubicBezTo>
                    <a:pt x="31436680" y="0"/>
                    <a:pt x="31787130" y="228002"/>
                    <a:pt x="31787130" y="509501"/>
                  </a:cubicBezTo>
                  <a:lnTo>
                    <a:pt x="31787130" y="9043658"/>
                  </a:lnTo>
                  <a:cubicBezTo>
                    <a:pt x="31787130" y="9325158"/>
                    <a:pt x="31436680" y="9553160"/>
                    <a:pt x="31004003" y="9553160"/>
                  </a:cubicBezTo>
                  <a:lnTo>
                    <a:pt x="775296" y="9553160"/>
                  </a:lnTo>
                  <a:cubicBezTo>
                    <a:pt x="378251" y="9553160"/>
                    <a:pt x="51295" y="9360823"/>
                    <a:pt x="0" y="9111931"/>
                  </a:cubicBezTo>
                  <a:lnTo>
                    <a:pt x="0" y="441228"/>
                  </a:lnTo>
                  <a:cubicBezTo>
                    <a:pt x="51295" y="192336"/>
                    <a:pt x="378251" y="0"/>
                    <a:pt x="775296" y="0"/>
                  </a:cubicBezTo>
                  <a:close/>
                </a:path>
              </a:pathLst>
            </a:custGeom>
            <a:blipFill>
              <a:blip r:embed="rId10"/>
              <a:stretch>
                <a:fillRect t="-5525" b="-5525"/>
              </a:stretch>
            </a:blipFill>
          </p:spPr>
        </p:sp>
      </p:grpSp>
      <p:sp>
        <p:nvSpPr>
          <p:cNvPr id="14" name="TextBox 14"/>
          <p:cNvSpPr txBox="1"/>
          <p:nvPr/>
        </p:nvSpPr>
        <p:spPr>
          <a:xfrm>
            <a:off x="339714" y="-160382"/>
            <a:ext cx="6785732" cy="3376294"/>
          </a:xfrm>
          <a:prstGeom prst="rect">
            <a:avLst/>
          </a:prstGeom>
        </p:spPr>
        <p:txBody>
          <a:bodyPr lIns="0" tIns="0" rIns="0" bIns="0" rtlCol="0" anchor="t">
            <a:spAutoFit/>
          </a:bodyPr>
          <a:lstStyle/>
          <a:p>
            <a:pPr algn="ctr">
              <a:lnSpc>
                <a:spcPts val="12880"/>
              </a:lnSpc>
            </a:pPr>
            <a:r>
              <a:rPr lang="en-US" sz="9200">
                <a:solidFill>
                  <a:srgbClr val="48CFAE"/>
                </a:solidFill>
                <a:latin typeface="Times New Roman Bold"/>
              </a:rPr>
              <a:t>Introduction </a:t>
            </a:r>
          </a:p>
          <a:p>
            <a:pPr algn="ctr">
              <a:lnSpc>
                <a:spcPts val="12880"/>
              </a:lnSpc>
            </a:pPr>
            <a:endParaRPr lang="en-US" sz="9200">
              <a:solidFill>
                <a:srgbClr val="48CFAE"/>
              </a:solidFill>
              <a:latin typeface="Times New Roman Bold"/>
            </a:endParaRPr>
          </a:p>
        </p:txBody>
      </p:sp>
      <p:sp>
        <p:nvSpPr>
          <p:cNvPr id="15" name="TextBox 15"/>
          <p:cNvSpPr txBox="1"/>
          <p:nvPr/>
        </p:nvSpPr>
        <p:spPr>
          <a:xfrm>
            <a:off x="1284719" y="6561251"/>
            <a:ext cx="15432676" cy="2990551"/>
          </a:xfrm>
          <a:prstGeom prst="rect">
            <a:avLst/>
          </a:prstGeom>
        </p:spPr>
        <p:txBody>
          <a:bodyPr lIns="0" tIns="0" rIns="0" bIns="0" rtlCol="0" anchor="t">
            <a:spAutoFit/>
          </a:bodyPr>
          <a:lstStyle/>
          <a:p>
            <a:pPr algn="just">
              <a:lnSpc>
                <a:spcPts val="5791"/>
              </a:lnSpc>
            </a:pPr>
            <a:r>
              <a:rPr lang="en-US" sz="4136">
                <a:solidFill>
                  <a:srgbClr val="000000"/>
                </a:solidFill>
                <a:latin typeface="Times New Roman"/>
              </a:rPr>
              <a:t>The attendance system using QR code and face recognition is a modern solution for tracking and managing attendance in various settings, such as schools, workplaces, and events.</a:t>
            </a:r>
          </a:p>
          <a:p>
            <a:pPr algn="just">
              <a:lnSpc>
                <a:spcPts val="5791"/>
              </a:lnSpc>
            </a:pPr>
            <a:endParaRPr lang="en-US" sz="4136">
              <a:solidFill>
                <a:srgbClr val="000000"/>
              </a:solidFill>
              <a:latin typeface="Times New Roman"/>
            </a:endParaRPr>
          </a:p>
        </p:txBody>
      </p:sp>
      <p:sp>
        <p:nvSpPr>
          <p:cNvPr id="16" name="TextBox 16"/>
          <p:cNvSpPr txBox="1"/>
          <p:nvPr/>
        </p:nvSpPr>
        <p:spPr>
          <a:xfrm>
            <a:off x="17689794" y="9475602"/>
            <a:ext cx="296450" cy="684130"/>
          </a:xfrm>
          <a:prstGeom prst="rect">
            <a:avLst/>
          </a:prstGeom>
        </p:spPr>
        <p:txBody>
          <a:bodyPr lIns="0" tIns="0" rIns="0" bIns="0" rtlCol="0" anchor="t">
            <a:spAutoFit/>
          </a:bodyPr>
          <a:lstStyle/>
          <a:p>
            <a:pPr algn="ctr">
              <a:lnSpc>
                <a:spcPts val="5632"/>
              </a:lnSpc>
            </a:pPr>
            <a:r>
              <a:rPr lang="en-US" sz="4023">
                <a:solidFill>
                  <a:srgbClr val="227C9D"/>
                </a:solidFill>
                <a:latin typeface="Canva Sans"/>
              </a:rPr>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376391" y="-3093321"/>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6" name="AutoShape 6"/>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7" name="AutoShape 7"/>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8" name="AutoShape 8"/>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9" name="AutoShape 9"/>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10" name="AutoShape 10"/>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11" name="AutoShape 11"/>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12" name="AutoShape 12"/>
          <p:cNvSpPr/>
          <p:nvPr/>
        </p:nvSpPr>
        <p:spPr>
          <a:xfrm>
            <a:off x="-2509797" y="905760"/>
            <a:ext cx="2628598" cy="2671969"/>
          </a:xfrm>
          <a:prstGeom prst="line">
            <a:avLst/>
          </a:prstGeom>
          <a:ln w="28575" cap="flat">
            <a:solidFill>
              <a:srgbClr val="8CA9AD"/>
            </a:solidFill>
            <a:prstDash val="solid"/>
            <a:headEnd type="none" w="sm" len="sm"/>
            <a:tailEnd type="none" w="sm" len="sm"/>
          </a:ln>
        </p:spPr>
      </p:sp>
      <p:grpSp>
        <p:nvGrpSpPr>
          <p:cNvPr id="13" name="Group 13"/>
          <p:cNvGrpSpPr/>
          <p:nvPr/>
        </p:nvGrpSpPr>
        <p:grpSpPr>
          <a:xfrm rot="-2700000">
            <a:off x="11386843" y="7201845"/>
            <a:ext cx="7415398" cy="3565095"/>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5" name="TextBox 15"/>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6" name="Freeform 16"/>
          <p:cNvSpPr/>
          <p:nvPr/>
        </p:nvSpPr>
        <p:spPr>
          <a:xfrm>
            <a:off x="12430682" y="2571418"/>
            <a:ext cx="5211835" cy="6442246"/>
          </a:xfrm>
          <a:custGeom>
            <a:avLst/>
            <a:gdLst/>
            <a:ahLst/>
            <a:cxnLst/>
            <a:rect l="l" t="t" r="r" b="b"/>
            <a:pathLst>
              <a:path w="5211835" h="6442246">
                <a:moveTo>
                  <a:pt x="0" y="0"/>
                </a:moveTo>
                <a:lnTo>
                  <a:pt x="5211836" y="0"/>
                </a:lnTo>
                <a:lnTo>
                  <a:pt x="5211836" y="6442246"/>
                </a:lnTo>
                <a:lnTo>
                  <a:pt x="0" y="6442246"/>
                </a:lnTo>
                <a:lnTo>
                  <a:pt x="0" y="0"/>
                </a:lnTo>
                <a:close/>
              </a:path>
            </a:pathLst>
          </a:custGeom>
          <a:blipFill>
            <a:blip r:embed="rId2"/>
            <a:stretch>
              <a:fillRect/>
            </a:stretch>
          </a:blipFill>
        </p:spPr>
      </p:sp>
      <p:sp>
        <p:nvSpPr>
          <p:cNvPr id="17" name="TextBox 17"/>
          <p:cNvSpPr txBox="1"/>
          <p:nvPr/>
        </p:nvSpPr>
        <p:spPr>
          <a:xfrm>
            <a:off x="4338075" y="228677"/>
            <a:ext cx="9822050" cy="1613889"/>
          </a:xfrm>
          <a:prstGeom prst="rect">
            <a:avLst/>
          </a:prstGeom>
        </p:spPr>
        <p:txBody>
          <a:bodyPr lIns="0" tIns="0" rIns="0" bIns="0" rtlCol="0" anchor="t">
            <a:spAutoFit/>
          </a:bodyPr>
          <a:lstStyle/>
          <a:p>
            <a:pPr algn="ctr">
              <a:lnSpc>
                <a:spcPts val="5788"/>
              </a:lnSpc>
            </a:pPr>
            <a:r>
              <a:rPr lang="en-US" sz="5788">
                <a:solidFill>
                  <a:srgbClr val="227C9D"/>
                </a:solidFill>
                <a:latin typeface="Times New Roman Bold"/>
              </a:rPr>
              <a:t>PROBLEM STATEMENT</a:t>
            </a:r>
          </a:p>
          <a:p>
            <a:pPr algn="ctr">
              <a:lnSpc>
                <a:spcPts val="5788"/>
              </a:lnSpc>
            </a:pPr>
            <a:endParaRPr lang="en-US" sz="5788">
              <a:solidFill>
                <a:srgbClr val="227C9D"/>
              </a:solidFill>
              <a:latin typeface="Times New Roman Bold"/>
            </a:endParaRPr>
          </a:p>
        </p:txBody>
      </p:sp>
      <p:sp>
        <p:nvSpPr>
          <p:cNvPr id="18" name="TextBox 18"/>
          <p:cNvSpPr txBox="1"/>
          <p:nvPr/>
        </p:nvSpPr>
        <p:spPr>
          <a:xfrm>
            <a:off x="5450669" y="1223482"/>
            <a:ext cx="7386662" cy="1635448"/>
          </a:xfrm>
          <a:prstGeom prst="rect">
            <a:avLst/>
          </a:prstGeom>
        </p:spPr>
        <p:txBody>
          <a:bodyPr lIns="0" tIns="0" rIns="0" bIns="0" rtlCol="0" anchor="t">
            <a:spAutoFit/>
          </a:bodyPr>
          <a:lstStyle/>
          <a:p>
            <a:pPr algn="ctr">
              <a:lnSpc>
                <a:spcPts val="5887"/>
              </a:lnSpc>
            </a:pPr>
            <a:r>
              <a:rPr lang="en-US" sz="5887">
                <a:solidFill>
                  <a:srgbClr val="227C9D"/>
                </a:solidFill>
                <a:latin typeface="Times New Roman Bold"/>
              </a:rPr>
              <a:t>FOR </a:t>
            </a:r>
          </a:p>
          <a:p>
            <a:pPr algn="ctr">
              <a:lnSpc>
                <a:spcPts val="5887"/>
              </a:lnSpc>
            </a:pPr>
            <a:endParaRPr lang="en-US" sz="5887">
              <a:solidFill>
                <a:srgbClr val="227C9D"/>
              </a:solidFill>
              <a:latin typeface="Times New Roman Bold"/>
            </a:endParaRPr>
          </a:p>
        </p:txBody>
      </p:sp>
      <p:sp>
        <p:nvSpPr>
          <p:cNvPr id="19" name="TextBox 19"/>
          <p:cNvSpPr txBox="1"/>
          <p:nvPr/>
        </p:nvSpPr>
        <p:spPr>
          <a:xfrm>
            <a:off x="210201" y="2193726"/>
            <a:ext cx="18077799" cy="1321024"/>
          </a:xfrm>
          <a:prstGeom prst="rect">
            <a:avLst/>
          </a:prstGeom>
        </p:spPr>
        <p:txBody>
          <a:bodyPr lIns="0" tIns="0" rIns="0" bIns="0" rtlCol="0" anchor="t">
            <a:spAutoFit/>
          </a:bodyPr>
          <a:lstStyle/>
          <a:p>
            <a:pPr algn="ctr">
              <a:lnSpc>
                <a:spcPts val="4758"/>
              </a:lnSpc>
            </a:pPr>
            <a:r>
              <a:rPr lang="en-US" sz="4758">
                <a:solidFill>
                  <a:srgbClr val="FE6D73"/>
                </a:solidFill>
                <a:latin typeface="Times New Roman Bold"/>
              </a:rPr>
              <a:t> “ATTENDANCE SYSTEM USING QR CODE AND FACE RECOGNITION”</a:t>
            </a:r>
          </a:p>
        </p:txBody>
      </p:sp>
      <p:sp>
        <p:nvSpPr>
          <p:cNvPr id="20" name="TextBox 20"/>
          <p:cNvSpPr txBox="1"/>
          <p:nvPr/>
        </p:nvSpPr>
        <p:spPr>
          <a:xfrm>
            <a:off x="1028700" y="3881787"/>
            <a:ext cx="12015438" cy="5616578"/>
          </a:xfrm>
          <a:prstGeom prst="rect">
            <a:avLst/>
          </a:prstGeom>
        </p:spPr>
        <p:txBody>
          <a:bodyPr lIns="0" tIns="0" rIns="0" bIns="0" rtlCol="0" anchor="t">
            <a:spAutoFit/>
          </a:bodyPr>
          <a:lstStyle/>
          <a:p>
            <a:pPr algn="just">
              <a:lnSpc>
                <a:spcPts val="4899"/>
              </a:lnSpc>
            </a:pPr>
            <a:r>
              <a:rPr lang="en-US" sz="3499">
                <a:solidFill>
                  <a:srgbClr val="000000"/>
                </a:solidFill>
                <a:latin typeface="Times New Roman"/>
              </a:rPr>
              <a:t>The traditional methods of attendance management, such as manual roll call, paper-based records, or ID cards, are inefficient, time-consuming, and prone to errors. Moreover, they do not prevent the possibility of proxy attendance or impersonation. Therefore, there is a need for an automated, accurate, and secure attendance system that can verify the identity of the attendees and record their presence in a database.</a:t>
            </a:r>
          </a:p>
          <a:p>
            <a:pPr algn="just">
              <a:lnSpc>
                <a:spcPts val="4899"/>
              </a:lnSpc>
            </a:pPr>
            <a:endParaRPr lang="en-US" sz="3499">
              <a:solidFill>
                <a:srgbClr val="000000"/>
              </a:solidFill>
              <a:latin typeface="Times New Roman"/>
            </a:endParaRPr>
          </a:p>
        </p:txBody>
      </p:sp>
      <p:sp>
        <p:nvSpPr>
          <p:cNvPr id="21" name="TextBox 21"/>
          <p:cNvSpPr txBox="1"/>
          <p:nvPr/>
        </p:nvSpPr>
        <p:spPr>
          <a:xfrm>
            <a:off x="17730379" y="9579342"/>
            <a:ext cx="261223" cy="580390"/>
          </a:xfrm>
          <a:prstGeom prst="rect">
            <a:avLst/>
          </a:prstGeom>
        </p:spPr>
        <p:txBody>
          <a:bodyPr lIns="0" tIns="0" rIns="0" bIns="0" rtlCol="0" anchor="t">
            <a:spAutoFit/>
          </a:bodyPr>
          <a:lstStyle/>
          <a:p>
            <a:pPr algn="ctr">
              <a:lnSpc>
                <a:spcPts val="4759"/>
              </a:lnSpc>
            </a:pPr>
            <a:r>
              <a:rPr lang="en-US" sz="3399">
                <a:solidFill>
                  <a:srgbClr val="227C9D"/>
                </a:solidFill>
                <a:latin typeface="Canva Sans"/>
              </a:rPr>
              <a:t>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2396474" y="-2921783"/>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a:off x="-2859087" y="-2102233"/>
            <a:ext cx="5185216" cy="5132702"/>
          </a:xfrm>
          <a:prstGeom prst="line">
            <a:avLst/>
          </a:prstGeom>
          <a:ln w="28575" cap="flat">
            <a:solidFill>
              <a:srgbClr val="8CA9AD"/>
            </a:solidFill>
            <a:prstDash val="solid"/>
            <a:headEnd type="none" w="sm" len="sm"/>
            <a:tailEnd type="none" w="sm" len="sm"/>
          </a:ln>
        </p:spPr>
      </p:sp>
      <p:sp>
        <p:nvSpPr>
          <p:cNvPr id="6" name="AutoShape 6"/>
          <p:cNvSpPr/>
          <p:nvPr/>
        </p:nvSpPr>
        <p:spPr>
          <a:xfrm>
            <a:off x="-3073034" y="-1789557"/>
            <a:ext cx="5038853" cy="5038853"/>
          </a:xfrm>
          <a:prstGeom prst="line">
            <a:avLst/>
          </a:prstGeom>
          <a:ln w="28575" cap="flat">
            <a:solidFill>
              <a:srgbClr val="8CA9AD"/>
            </a:solidFill>
            <a:prstDash val="solid"/>
            <a:headEnd type="none" w="sm" len="sm"/>
            <a:tailEnd type="none" w="sm" len="sm"/>
          </a:ln>
        </p:spPr>
      </p:sp>
      <p:sp>
        <p:nvSpPr>
          <p:cNvPr id="7" name="AutoShape 7"/>
          <p:cNvSpPr/>
          <p:nvPr/>
        </p:nvSpPr>
        <p:spPr>
          <a:xfrm>
            <a:off x="-3252636" y="-1431087"/>
            <a:ext cx="4867141" cy="4867141"/>
          </a:xfrm>
          <a:prstGeom prst="line">
            <a:avLst/>
          </a:prstGeom>
          <a:ln w="28575" cap="flat">
            <a:solidFill>
              <a:srgbClr val="8CA9AD"/>
            </a:solidFill>
            <a:prstDash val="solid"/>
            <a:headEnd type="none" w="sm" len="sm"/>
            <a:tailEnd type="none" w="sm" len="sm"/>
          </a:ln>
        </p:spPr>
      </p:sp>
      <p:sp>
        <p:nvSpPr>
          <p:cNvPr id="8" name="AutoShape 8"/>
          <p:cNvSpPr/>
          <p:nvPr/>
        </p:nvSpPr>
        <p:spPr>
          <a:xfrm>
            <a:off x="-3379290" y="-1044819"/>
            <a:ext cx="4690515" cy="4690515"/>
          </a:xfrm>
          <a:prstGeom prst="line">
            <a:avLst/>
          </a:prstGeom>
          <a:ln w="28575" cap="flat">
            <a:solidFill>
              <a:srgbClr val="8CA9AD"/>
            </a:solidFill>
            <a:prstDash val="solid"/>
            <a:headEnd type="none" w="sm" len="sm"/>
            <a:tailEnd type="none" w="sm" len="sm"/>
          </a:ln>
        </p:spPr>
      </p:sp>
      <p:sp>
        <p:nvSpPr>
          <p:cNvPr id="9" name="AutoShape 9"/>
          <p:cNvSpPr/>
          <p:nvPr/>
        </p:nvSpPr>
        <p:spPr>
          <a:xfrm>
            <a:off x="-3523144" y="-605142"/>
            <a:ext cx="4347674" cy="4347674"/>
          </a:xfrm>
          <a:prstGeom prst="line">
            <a:avLst/>
          </a:prstGeom>
          <a:ln w="28575" cap="flat">
            <a:solidFill>
              <a:srgbClr val="8CA9AD"/>
            </a:solidFill>
            <a:prstDash val="solid"/>
            <a:headEnd type="none" w="sm" len="sm"/>
            <a:tailEnd type="none" w="sm" len="sm"/>
          </a:ln>
        </p:spPr>
      </p:sp>
      <p:sp>
        <p:nvSpPr>
          <p:cNvPr id="10" name="AutoShape 10"/>
          <p:cNvSpPr/>
          <p:nvPr/>
        </p:nvSpPr>
        <p:spPr>
          <a:xfrm>
            <a:off x="-3643964" y="-161419"/>
            <a:ext cx="3963599" cy="3985594"/>
          </a:xfrm>
          <a:prstGeom prst="line">
            <a:avLst/>
          </a:prstGeom>
          <a:ln w="28575" cap="flat">
            <a:solidFill>
              <a:srgbClr val="8CA9AD"/>
            </a:solidFill>
            <a:prstDash val="solid"/>
            <a:headEnd type="none" w="sm" len="sm"/>
            <a:tailEnd type="none" w="sm" len="sm"/>
          </a:ln>
        </p:spPr>
      </p:sp>
      <p:sp>
        <p:nvSpPr>
          <p:cNvPr id="11" name="TextBox 11"/>
          <p:cNvSpPr txBox="1"/>
          <p:nvPr/>
        </p:nvSpPr>
        <p:spPr>
          <a:xfrm>
            <a:off x="5812178" y="678304"/>
            <a:ext cx="8589621" cy="820738"/>
          </a:xfrm>
          <a:prstGeom prst="rect">
            <a:avLst/>
          </a:prstGeom>
        </p:spPr>
        <p:txBody>
          <a:bodyPr wrap="square" lIns="0" tIns="0" rIns="0" bIns="0" rtlCol="0" anchor="t">
            <a:spAutoFit/>
          </a:bodyPr>
          <a:lstStyle/>
          <a:p>
            <a:pPr>
              <a:lnSpc>
                <a:spcPts val="6387"/>
              </a:lnSpc>
            </a:pPr>
            <a:r>
              <a:rPr lang="en-US" sz="6451" dirty="0">
                <a:solidFill>
                  <a:srgbClr val="FE6D73"/>
                </a:solidFill>
                <a:latin typeface="Times New Roman Bold"/>
              </a:rPr>
              <a:t>EXISTING SYSTEM</a:t>
            </a:r>
          </a:p>
        </p:txBody>
      </p:sp>
      <p:sp>
        <p:nvSpPr>
          <p:cNvPr id="12" name="Freeform 12"/>
          <p:cNvSpPr/>
          <p:nvPr/>
        </p:nvSpPr>
        <p:spPr>
          <a:xfrm>
            <a:off x="17204191"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7204191"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5400000" flipH="1" flipV="1">
            <a:off x="17204191"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16120382" y="59539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16120382"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rot="5400000">
            <a:off x="15036573"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rot="-10800000">
            <a:off x="16120382" y="92054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Freeform 19"/>
          <p:cNvSpPr/>
          <p:nvPr/>
        </p:nvSpPr>
        <p:spPr>
          <a:xfrm rot="-10800000" flipH="1" flipV="1">
            <a:off x="15036573"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TextBox 20"/>
          <p:cNvSpPr txBox="1"/>
          <p:nvPr/>
        </p:nvSpPr>
        <p:spPr>
          <a:xfrm>
            <a:off x="3392884" y="1939613"/>
            <a:ext cx="14353211" cy="1983556"/>
          </a:xfrm>
          <a:prstGeom prst="rect">
            <a:avLst/>
          </a:prstGeom>
        </p:spPr>
        <p:txBody>
          <a:bodyPr lIns="0" tIns="0" rIns="0" bIns="0" rtlCol="0" anchor="t">
            <a:spAutoFit/>
          </a:bodyPr>
          <a:lstStyle/>
          <a:p>
            <a:pPr algn="just">
              <a:lnSpc>
                <a:spcPts val="5331"/>
              </a:lnSpc>
            </a:pPr>
            <a:r>
              <a:rPr lang="en-US" sz="3808" dirty="0">
                <a:latin typeface="Times New Roman"/>
              </a:rPr>
              <a:t>The current attendance management system relies heavily on old-fashioned methods like paper registers and card swiping. Unfortunately, these methods have several drawbacks, making them less efficient.</a:t>
            </a:r>
          </a:p>
        </p:txBody>
      </p:sp>
      <p:sp>
        <p:nvSpPr>
          <p:cNvPr id="21" name="TextBox 21"/>
          <p:cNvSpPr txBox="1"/>
          <p:nvPr/>
        </p:nvSpPr>
        <p:spPr>
          <a:xfrm>
            <a:off x="3560658" y="5618477"/>
            <a:ext cx="9631338" cy="4853846"/>
          </a:xfrm>
          <a:prstGeom prst="rect">
            <a:avLst/>
          </a:prstGeom>
        </p:spPr>
        <p:txBody>
          <a:bodyPr lIns="0" tIns="0" rIns="0" bIns="0" rtlCol="0" anchor="t">
            <a:spAutoFit/>
          </a:bodyPr>
          <a:lstStyle/>
          <a:p>
            <a:pPr algn="just">
              <a:lnSpc>
                <a:spcPts val="5465"/>
              </a:lnSpc>
            </a:pPr>
            <a:r>
              <a:rPr lang="en-US" sz="3903" dirty="0">
                <a:latin typeface="Times New Roman"/>
              </a:rPr>
              <a:t>•  Inefficiencies</a:t>
            </a:r>
          </a:p>
          <a:p>
            <a:pPr algn="just">
              <a:lnSpc>
                <a:spcPts val="5465"/>
              </a:lnSpc>
            </a:pPr>
            <a:r>
              <a:rPr lang="en-US" sz="3903" dirty="0">
                <a:latin typeface="Times New Roman"/>
              </a:rPr>
              <a:t>•  Errors and Inaccuracies</a:t>
            </a:r>
          </a:p>
          <a:p>
            <a:pPr algn="just">
              <a:lnSpc>
                <a:spcPts val="5465"/>
              </a:lnSpc>
            </a:pPr>
            <a:r>
              <a:rPr lang="en-US" sz="3903" dirty="0">
                <a:latin typeface="Times New Roman"/>
              </a:rPr>
              <a:t>•  Time-Consuming Processes</a:t>
            </a:r>
          </a:p>
          <a:p>
            <a:pPr algn="just">
              <a:lnSpc>
                <a:spcPts val="5465"/>
              </a:lnSpc>
            </a:pPr>
            <a:r>
              <a:rPr lang="en-US" sz="3903" dirty="0">
                <a:latin typeface="Times New Roman"/>
              </a:rPr>
              <a:t>•  Limited Adaptability</a:t>
            </a:r>
          </a:p>
          <a:p>
            <a:pPr algn="just">
              <a:lnSpc>
                <a:spcPts val="5465"/>
              </a:lnSpc>
            </a:pPr>
            <a:r>
              <a:rPr lang="en-US" sz="3903" dirty="0">
                <a:latin typeface="Times New Roman"/>
              </a:rPr>
              <a:t>•  Prone to Fraud</a:t>
            </a:r>
          </a:p>
          <a:p>
            <a:pPr algn="just">
              <a:lnSpc>
                <a:spcPts val="5465"/>
              </a:lnSpc>
            </a:pPr>
            <a:r>
              <a:rPr lang="en-US" sz="3903" dirty="0">
                <a:latin typeface="Times New Roman"/>
              </a:rPr>
              <a:t>•  Dependency on Physical Presence</a:t>
            </a:r>
          </a:p>
          <a:p>
            <a:pPr algn="just">
              <a:lnSpc>
                <a:spcPts val="5465"/>
              </a:lnSpc>
            </a:pPr>
            <a:endParaRPr lang="en-US" sz="3903" dirty="0">
              <a:latin typeface="Times New Roman"/>
            </a:endParaRPr>
          </a:p>
        </p:txBody>
      </p:sp>
      <p:sp>
        <p:nvSpPr>
          <p:cNvPr id="22" name="TextBox 22"/>
          <p:cNvSpPr txBox="1"/>
          <p:nvPr/>
        </p:nvSpPr>
        <p:spPr>
          <a:xfrm>
            <a:off x="17019062" y="9478259"/>
            <a:ext cx="323956" cy="733373"/>
          </a:xfrm>
          <a:prstGeom prst="rect">
            <a:avLst/>
          </a:prstGeom>
        </p:spPr>
        <p:txBody>
          <a:bodyPr lIns="0" tIns="0" rIns="0" bIns="0" rtlCol="0" anchor="t">
            <a:spAutoFit/>
          </a:bodyPr>
          <a:lstStyle/>
          <a:p>
            <a:pPr algn="ctr">
              <a:lnSpc>
                <a:spcPts val="6043"/>
              </a:lnSpc>
            </a:pPr>
            <a:r>
              <a:rPr lang="en-US" sz="4317">
                <a:solidFill>
                  <a:srgbClr val="227C9D"/>
                </a:solidFill>
                <a:latin typeface="Canva Sans"/>
              </a:rPr>
              <a:t>5</a:t>
            </a:r>
          </a:p>
        </p:txBody>
      </p:sp>
      <p:sp>
        <p:nvSpPr>
          <p:cNvPr id="23" name="TextBox 23"/>
          <p:cNvSpPr txBox="1"/>
          <p:nvPr/>
        </p:nvSpPr>
        <p:spPr>
          <a:xfrm>
            <a:off x="2523810" y="4465073"/>
            <a:ext cx="4216122" cy="836126"/>
          </a:xfrm>
          <a:prstGeom prst="rect">
            <a:avLst/>
          </a:prstGeom>
        </p:spPr>
        <p:txBody>
          <a:bodyPr lIns="0" tIns="0" rIns="0" bIns="0" rtlCol="0" anchor="t">
            <a:spAutoFit/>
          </a:bodyPr>
          <a:lstStyle/>
          <a:p>
            <a:pPr algn="ctr">
              <a:lnSpc>
                <a:spcPts val="7139"/>
              </a:lnSpc>
              <a:spcBef>
                <a:spcPct val="0"/>
              </a:spcBef>
            </a:pPr>
            <a:r>
              <a:rPr lang="en-US" sz="5099" b="1" dirty="0">
                <a:solidFill>
                  <a:schemeClr val="accent1">
                    <a:lumMod val="75000"/>
                  </a:schemeClr>
                </a:solidFill>
                <a:latin typeface="Times New Roman"/>
              </a:rPr>
              <a:t>Disadvantages</a:t>
            </a:r>
            <a:r>
              <a:rPr lang="en-US" sz="5099" dirty="0">
                <a:solidFill>
                  <a:schemeClr val="accent1">
                    <a:lumMod val="75000"/>
                  </a:schemeClr>
                </a:solidFill>
                <a:latin typeface="Times New Roman"/>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1934717" y="7475752"/>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flipV="1">
            <a:off x="13145144" y="7694392"/>
            <a:ext cx="5132702" cy="5185216"/>
          </a:xfrm>
          <a:prstGeom prst="line">
            <a:avLst/>
          </a:prstGeom>
          <a:ln w="28575" cap="flat">
            <a:solidFill>
              <a:srgbClr val="8CA9AD"/>
            </a:solidFill>
            <a:prstDash val="solid"/>
            <a:headEnd type="none" w="sm" len="sm"/>
            <a:tailEnd type="none" w="sm" len="sm"/>
          </a:ln>
        </p:spPr>
      </p:sp>
      <p:sp>
        <p:nvSpPr>
          <p:cNvPr id="6" name="AutoShape 6"/>
          <p:cNvSpPr/>
          <p:nvPr/>
        </p:nvSpPr>
        <p:spPr>
          <a:xfrm flipV="1">
            <a:off x="13694122" y="7988462"/>
            <a:ext cx="5038853" cy="5038853"/>
          </a:xfrm>
          <a:prstGeom prst="line">
            <a:avLst/>
          </a:prstGeom>
          <a:ln w="28575" cap="flat">
            <a:solidFill>
              <a:srgbClr val="8CA9AD"/>
            </a:solidFill>
            <a:prstDash val="solid"/>
            <a:headEnd type="none" w="sm" len="sm"/>
            <a:tailEnd type="none" w="sm" len="sm"/>
          </a:ln>
        </p:spPr>
      </p:sp>
      <p:sp>
        <p:nvSpPr>
          <p:cNvPr id="7" name="AutoShape 7"/>
          <p:cNvSpPr/>
          <p:nvPr/>
        </p:nvSpPr>
        <p:spPr>
          <a:xfrm flipV="1">
            <a:off x="12620614" y="7019266"/>
            <a:ext cx="5260835" cy="5189526"/>
          </a:xfrm>
          <a:prstGeom prst="line">
            <a:avLst/>
          </a:prstGeom>
          <a:ln w="28575" cap="flat">
            <a:solidFill>
              <a:srgbClr val="8CA9AD"/>
            </a:solidFill>
            <a:prstDash val="solid"/>
            <a:headEnd type="none" w="sm" len="sm"/>
            <a:tailEnd type="none" w="sm" len="sm"/>
          </a:ln>
        </p:spPr>
      </p:sp>
      <p:grpSp>
        <p:nvGrpSpPr>
          <p:cNvPr id="8" name="Group 8"/>
          <p:cNvGrpSpPr/>
          <p:nvPr/>
        </p:nvGrpSpPr>
        <p:grpSpPr>
          <a:xfrm rot="2700000">
            <a:off x="-2137434" y="-3783523"/>
            <a:ext cx="7415398" cy="3565095"/>
            <a:chOff x="0" y="0"/>
            <a:chExt cx="660400" cy="317500"/>
          </a:xfrm>
        </p:grpSpPr>
        <p:sp>
          <p:nvSpPr>
            <p:cNvPr id="9" name="Freeform 9"/>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0" name="TextBox 10"/>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1" name="AutoShape 11"/>
          <p:cNvSpPr/>
          <p:nvPr/>
        </p:nvSpPr>
        <p:spPr>
          <a:xfrm>
            <a:off x="-2600048" y="-2963974"/>
            <a:ext cx="5185216" cy="5132702"/>
          </a:xfrm>
          <a:prstGeom prst="line">
            <a:avLst/>
          </a:prstGeom>
          <a:ln w="28575" cap="flat">
            <a:solidFill>
              <a:srgbClr val="8CA9AD"/>
            </a:solidFill>
            <a:prstDash val="solid"/>
            <a:headEnd type="none" w="sm" len="sm"/>
            <a:tailEnd type="none" w="sm" len="sm"/>
          </a:ln>
        </p:spPr>
      </p:sp>
      <p:sp>
        <p:nvSpPr>
          <p:cNvPr id="12" name="AutoShape 12"/>
          <p:cNvSpPr/>
          <p:nvPr/>
        </p:nvSpPr>
        <p:spPr>
          <a:xfrm>
            <a:off x="-2813995" y="-2651297"/>
            <a:ext cx="5038853" cy="5038853"/>
          </a:xfrm>
          <a:prstGeom prst="line">
            <a:avLst/>
          </a:prstGeom>
          <a:ln w="28575" cap="flat">
            <a:solidFill>
              <a:srgbClr val="8CA9AD"/>
            </a:solidFill>
            <a:prstDash val="solid"/>
            <a:headEnd type="none" w="sm" len="sm"/>
            <a:tailEnd type="none" w="sm" len="sm"/>
          </a:ln>
        </p:spPr>
      </p:sp>
      <p:sp>
        <p:nvSpPr>
          <p:cNvPr id="13" name="AutoShape 13"/>
          <p:cNvSpPr/>
          <p:nvPr/>
        </p:nvSpPr>
        <p:spPr>
          <a:xfrm>
            <a:off x="-2993596" y="-2292827"/>
            <a:ext cx="4867141" cy="4867141"/>
          </a:xfrm>
          <a:prstGeom prst="line">
            <a:avLst/>
          </a:prstGeom>
          <a:ln w="28575" cap="flat">
            <a:solidFill>
              <a:srgbClr val="8CA9AD"/>
            </a:solidFill>
            <a:prstDash val="solid"/>
            <a:headEnd type="none" w="sm" len="sm"/>
            <a:tailEnd type="none" w="sm" len="sm"/>
          </a:ln>
        </p:spPr>
      </p:sp>
      <p:sp>
        <p:nvSpPr>
          <p:cNvPr id="14" name="AutoShape 14"/>
          <p:cNvSpPr/>
          <p:nvPr/>
        </p:nvSpPr>
        <p:spPr>
          <a:xfrm>
            <a:off x="-3120251" y="-1906560"/>
            <a:ext cx="4690515" cy="4690515"/>
          </a:xfrm>
          <a:prstGeom prst="line">
            <a:avLst/>
          </a:prstGeom>
          <a:ln w="28575" cap="flat">
            <a:solidFill>
              <a:srgbClr val="8CA9AD"/>
            </a:solidFill>
            <a:prstDash val="solid"/>
            <a:headEnd type="none" w="sm" len="sm"/>
            <a:tailEnd type="none" w="sm" len="sm"/>
          </a:ln>
        </p:spPr>
      </p:sp>
      <p:sp>
        <p:nvSpPr>
          <p:cNvPr id="15" name="AutoShape 15"/>
          <p:cNvSpPr/>
          <p:nvPr/>
        </p:nvSpPr>
        <p:spPr>
          <a:xfrm>
            <a:off x="-3264105" y="-1466883"/>
            <a:ext cx="4347674" cy="4347674"/>
          </a:xfrm>
          <a:prstGeom prst="line">
            <a:avLst/>
          </a:prstGeom>
          <a:ln w="28575" cap="flat">
            <a:solidFill>
              <a:srgbClr val="8CA9AD"/>
            </a:solidFill>
            <a:prstDash val="solid"/>
            <a:headEnd type="none" w="sm" len="sm"/>
            <a:tailEnd type="none" w="sm" len="sm"/>
          </a:ln>
        </p:spPr>
      </p:sp>
      <p:sp>
        <p:nvSpPr>
          <p:cNvPr id="16" name="AutoShape 16"/>
          <p:cNvSpPr/>
          <p:nvPr/>
        </p:nvSpPr>
        <p:spPr>
          <a:xfrm>
            <a:off x="-3384925" y="-1023159"/>
            <a:ext cx="3963599" cy="3985594"/>
          </a:xfrm>
          <a:prstGeom prst="line">
            <a:avLst/>
          </a:prstGeom>
          <a:ln w="28575" cap="flat">
            <a:solidFill>
              <a:srgbClr val="8CA9AD"/>
            </a:solidFill>
            <a:prstDash val="solid"/>
            <a:headEnd type="none" w="sm" len="sm"/>
            <a:tailEnd type="none" w="sm" len="sm"/>
          </a:ln>
        </p:spPr>
      </p:sp>
      <p:sp>
        <p:nvSpPr>
          <p:cNvPr id="17" name="AutoShape 17"/>
          <p:cNvSpPr/>
          <p:nvPr/>
        </p:nvSpPr>
        <p:spPr>
          <a:xfrm>
            <a:off x="-3359157" y="-461526"/>
            <a:ext cx="3377485" cy="3360058"/>
          </a:xfrm>
          <a:prstGeom prst="line">
            <a:avLst/>
          </a:prstGeom>
          <a:ln w="28575" cap="flat">
            <a:solidFill>
              <a:srgbClr val="8CA9AD"/>
            </a:solidFill>
            <a:prstDash val="solid"/>
            <a:headEnd type="none" w="sm" len="sm"/>
            <a:tailEnd type="none" w="sm" len="sm"/>
          </a:ln>
        </p:spPr>
      </p:sp>
      <p:sp>
        <p:nvSpPr>
          <p:cNvPr id="18" name="TextBox 18"/>
          <p:cNvSpPr txBox="1"/>
          <p:nvPr/>
        </p:nvSpPr>
        <p:spPr>
          <a:xfrm>
            <a:off x="5708266" y="730206"/>
            <a:ext cx="8423278" cy="1741169"/>
          </a:xfrm>
          <a:prstGeom prst="rect">
            <a:avLst/>
          </a:prstGeom>
        </p:spPr>
        <p:txBody>
          <a:bodyPr lIns="0" tIns="0" rIns="0" bIns="0" rtlCol="0" anchor="t">
            <a:spAutoFit/>
          </a:bodyPr>
          <a:lstStyle/>
          <a:p>
            <a:pPr algn="ctr">
              <a:lnSpc>
                <a:spcPts val="6299"/>
              </a:lnSpc>
            </a:pPr>
            <a:r>
              <a:rPr lang="en-US" sz="6299">
                <a:solidFill>
                  <a:srgbClr val="FE6D73"/>
                </a:solidFill>
                <a:latin typeface="Times New Roman Bold"/>
              </a:rPr>
              <a:t>PROPOSED SYSTEM</a:t>
            </a:r>
          </a:p>
          <a:p>
            <a:pPr algn="ctr">
              <a:lnSpc>
                <a:spcPts val="6299"/>
              </a:lnSpc>
            </a:pPr>
            <a:endParaRPr lang="en-US" sz="6299">
              <a:solidFill>
                <a:srgbClr val="FE6D73"/>
              </a:solidFill>
              <a:latin typeface="Times New Roman Bold"/>
            </a:endParaRPr>
          </a:p>
        </p:txBody>
      </p:sp>
      <p:sp>
        <p:nvSpPr>
          <p:cNvPr id="19" name="TextBox 19"/>
          <p:cNvSpPr txBox="1"/>
          <p:nvPr/>
        </p:nvSpPr>
        <p:spPr>
          <a:xfrm>
            <a:off x="11178406" y="7791669"/>
            <a:ext cx="2864935" cy="344805"/>
          </a:xfrm>
          <a:prstGeom prst="rect">
            <a:avLst/>
          </a:prstGeom>
        </p:spPr>
        <p:txBody>
          <a:bodyPr lIns="0" tIns="0" rIns="0" bIns="0" rtlCol="0" anchor="t">
            <a:spAutoFit/>
          </a:bodyPr>
          <a:lstStyle/>
          <a:p>
            <a:pPr>
              <a:lnSpc>
                <a:spcPts val="2730"/>
              </a:lnSpc>
            </a:pPr>
            <a:r>
              <a:rPr lang="en-US" sz="2100">
                <a:solidFill>
                  <a:srgbClr val="FFFFFF"/>
                </a:solidFill>
                <a:latin typeface="DM Sans Bold"/>
              </a:rPr>
              <a:t>Lorna Alvarado</a:t>
            </a:r>
          </a:p>
        </p:txBody>
      </p:sp>
      <p:sp>
        <p:nvSpPr>
          <p:cNvPr id="20" name="TextBox 20"/>
          <p:cNvSpPr txBox="1"/>
          <p:nvPr/>
        </p:nvSpPr>
        <p:spPr>
          <a:xfrm>
            <a:off x="1873545" y="1245148"/>
            <a:ext cx="15888128" cy="4378485"/>
          </a:xfrm>
          <a:prstGeom prst="rect">
            <a:avLst/>
          </a:prstGeom>
        </p:spPr>
        <p:txBody>
          <a:bodyPr lIns="0" tIns="0" rIns="0" bIns="0" rtlCol="0" anchor="t">
            <a:spAutoFit/>
          </a:bodyPr>
          <a:lstStyle/>
          <a:p>
            <a:pPr algn="ctr">
              <a:lnSpc>
                <a:spcPts val="4891"/>
              </a:lnSpc>
            </a:pPr>
            <a:endParaRPr dirty="0"/>
          </a:p>
          <a:p>
            <a:pPr algn="just">
              <a:lnSpc>
                <a:spcPts val="4891"/>
              </a:lnSpc>
            </a:pPr>
            <a:r>
              <a:rPr lang="en-US" sz="3493" dirty="0">
                <a:solidFill>
                  <a:srgbClr val="000000"/>
                </a:solidFill>
                <a:latin typeface="Times New Roman"/>
              </a:rPr>
              <a:t>Our advanced attendance management solution uses QR code technology and face recognition to streamline the process. This modern approach automates attendance, reduces the risk of proxy entries, and provides a user-friendly experience. The system offers improved adaptability, accuracy, and real-time functionality, marking a significant upgrade from traditional methods</a:t>
            </a:r>
          </a:p>
          <a:p>
            <a:pPr algn="just">
              <a:lnSpc>
                <a:spcPts val="4891"/>
              </a:lnSpc>
            </a:pPr>
            <a:endParaRPr lang="en-US" sz="3493" dirty="0">
              <a:solidFill>
                <a:srgbClr val="000000"/>
              </a:solidFill>
              <a:latin typeface="Times New Roman"/>
            </a:endParaRPr>
          </a:p>
        </p:txBody>
      </p:sp>
      <p:sp>
        <p:nvSpPr>
          <p:cNvPr id="21" name="TextBox 21"/>
          <p:cNvSpPr txBox="1"/>
          <p:nvPr/>
        </p:nvSpPr>
        <p:spPr>
          <a:xfrm>
            <a:off x="1570265" y="5414082"/>
            <a:ext cx="4898557" cy="905889"/>
          </a:xfrm>
          <a:prstGeom prst="rect">
            <a:avLst/>
          </a:prstGeom>
        </p:spPr>
        <p:txBody>
          <a:bodyPr lIns="0" tIns="0" rIns="0" bIns="0" rtlCol="0" anchor="t">
            <a:spAutoFit/>
          </a:bodyPr>
          <a:lstStyle/>
          <a:p>
            <a:pPr>
              <a:lnSpc>
                <a:spcPts val="7699"/>
              </a:lnSpc>
            </a:pPr>
            <a:r>
              <a:rPr lang="en-US" sz="5499" dirty="0">
                <a:solidFill>
                  <a:schemeClr val="accent1">
                    <a:lumMod val="75000"/>
                  </a:schemeClr>
                </a:solidFill>
                <a:latin typeface="Times New Roman Bold"/>
              </a:rPr>
              <a:t>Advantages</a:t>
            </a:r>
            <a:r>
              <a:rPr lang="en-US" sz="5499" dirty="0">
                <a:solidFill>
                  <a:srgbClr val="227C9D"/>
                </a:solidFill>
                <a:latin typeface="Times New Roman Bold"/>
              </a:rPr>
              <a:t>:</a:t>
            </a:r>
          </a:p>
        </p:txBody>
      </p:sp>
      <p:sp>
        <p:nvSpPr>
          <p:cNvPr id="22" name="TextBox 22"/>
          <p:cNvSpPr txBox="1"/>
          <p:nvPr/>
        </p:nvSpPr>
        <p:spPr>
          <a:xfrm>
            <a:off x="1873545" y="6331658"/>
            <a:ext cx="9266178" cy="4107806"/>
          </a:xfrm>
          <a:prstGeom prst="rect">
            <a:avLst/>
          </a:prstGeom>
        </p:spPr>
        <p:txBody>
          <a:bodyPr lIns="0" tIns="0" rIns="0" bIns="0" rtlCol="0" anchor="t">
            <a:spAutoFit/>
          </a:bodyPr>
          <a:lstStyle/>
          <a:p>
            <a:pPr>
              <a:lnSpc>
                <a:spcPts val="4585"/>
              </a:lnSpc>
            </a:pPr>
            <a:r>
              <a:rPr lang="en-US" sz="3275">
                <a:solidFill>
                  <a:srgbClr val="000000"/>
                </a:solidFill>
                <a:latin typeface="Times New Roman"/>
              </a:rPr>
              <a:t>•  Automation Efficiency</a:t>
            </a:r>
          </a:p>
          <a:p>
            <a:pPr>
              <a:lnSpc>
                <a:spcPts val="4585"/>
              </a:lnSpc>
            </a:pPr>
            <a:r>
              <a:rPr lang="en-US" sz="3275">
                <a:solidFill>
                  <a:srgbClr val="000000"/>
                </a:solidFill>
                <a:latin typeface="Times New Roman"/>
              </a:rPr>
              <a:t>•  Proxy Prevention</a:t>
            </a:r>
          </a:p>
          <a:p>
            <a:pPr>
              <a:lnSpc>
                <a:spcPts val="4585"/>
              </a:lnSpc>
            </a:pPr>
            <a:r>
              <a:rPr lang="en-US" sz="3275">
                <a:solidFill>
                  <a:srgbClr val="000000"/>
                </a:solidFill>
                <a:latin typeface="Times New Roman"/>
              </a:rPr>
              <a:t>•  User-Friendly Interface</a:t>
            </a:r>
          </a:p>
          <a:p>
            <a:pPr>
              <a:lnSpc>
                <a:spcPts val="4585"/>
              </a:lnSpc>
            </a:pPr>
            <a:r>
              <a:rPr lang="en-US" sz="3275">
                <a:solidFill>
                  <a:srgbClr val="000000"/>
                </a:solidFill>
                <a:latin typeface="Times New Roman"/>
              </a:rPr>
              <a:t>•  Adaptability</a:t>
            </a:r>
          </a:p>
          <a:p>
            <a:pPr>
              <a:lnSpc>
                <a:spcPts val="4585"/>
              </a:lnSpc>
            </a:pPr>
            <a:r>
              <a:rPr lang="en-US" sz="3275">
                <a:solidFill>
                  <a:srgbClr val="000000"/>
                </a:solidFill>
                <a:latin typeface="Times New Roman"/>
              </a:rPr>
              <a:t>•  Accuracy and Real-Time Updates</a:t>
            </a:r>
          </a:p>
          <a:p>
            <a:pPr>
              <a:lnSpc>
                <a:spcPts val="4585"/>
              </a:lnSpc>
            </a:pPr>
            <a:r>
              <a:rPr lang="en-US" sz="3275">
                <a:solidFill>
                  <a:srgbClr val="000000"/>
                </a:solidFill>
                <a:latin typeface="Times New Roman"/>
              </a:rPr>
              <a:t>•  Enhanced Security</a:t>
            </a:r>
          </a:p>
          <a:p>
            <a:pPr>
              <a:lnSpc>
                <a:spcPts val="4585"/>
              </a:lnSpc>
            </a:pPr>
            <a:endParaRPr lang="en-US" sz="3275">
              <a:solidFill>
                <a:srgbClr val="000000"/>
              </a:solidFill>
              <a:latin typeface="Times New Roman"/>
            </a:endParaRPr>
          </a:p>
        </p:txBody>
      </p:sp>
      <p:sp>
        <p:nvSpPr>
          <p:cNvPr id="23" name="TextBox 23"/>
          <p:cNvSpPr txBox="1"/>
          <p:nvPr/>
        </p:nvSpPr>
        <p:spPr>
          <a:xfrm>
            <a:off x="17761673" y="9607917"/>
            <a:ext cx="277654" cy="580390"/>
          </a:xfrm>
          <a:prstGeom prst="rect">
            <a:avLst/>
          </a:prstGeom>
        </p:spPr>
        <p:txBody>
          <a:bodyPr lIns="0" tIns="0" rIns="0" bIns="0" rtlCol="0" anchor="t">
            <a:spAutoFit/>
          </a:bodyPr>
          <a:lstStyle/>
          <a:p>
            <a:pPr algn="ctr">
              <a:lnSpc>
                <a:spcPts val="4759"/>
              </a:lnSpc>
            </a:pPr>
            <a:r>
              <a:rPr lang="en-US" sz="3399">
                <a:solidFill>
                  <a:srgbClr val="227C9D"/>
                </a:solidFill>
                <a:latin typeface="Canva Sans"/>
              </a:rPr>
              <a:t>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rot="2700000">
            <a:off x="14381224" y="7574679"/>
            <a:ext cx="7415398" cy="3565095"/>
            <a:chOff x="0" y="0"/>
            <a:chExt cx="660400" cy="317500"/>
          </a:xfrm>
        </p:grpSpPr>
        <p:sp>
          <p:nvSpPr>
            <p:cNvPr id="11" name="Freeform 11"/>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2" name="TextBox 12"/>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3" name="AutoShape 13"/>
          <p:cNvSpPr/>
          <p:nvPr/>
        </p:nvSpPr>
        <p:spPr>
          <a:xfrm>
            <a:off x="13918610" y="8394229"/>
            <a:ext cx="5185216" cy="5132702"/>
          </a:xfrm>
          <a:prstGeom prst="line">
            <a:avLst/>
          </a:prstGeom>
          <a:ln w="28575" cap="flat">
            <a:solidFill>
              <a:srgbClr val="8CA9AD"/>
            </a:solidFill>
            <a:prstDash val="solid"/>
            <a:headEnd type="none" w="sm" len="sm"/>
            <a:tailEnd type="none" w="sm" len="sm"/>
          </a:ln>
        </p:spPr>
      </p:sp>
      <p:sp>
        <p:nvSpPr>
          <p:cNvPr id="14" name="AutoShape 14"/>
          <p:cNvSpPr/>
          <p:nvPr/>
        </p:nvSpPr>
        <p:spPr>
          <a:xfrm>
            <a:off x="13704664" y="8706905"/>
            <a:ext cx="5038853" cy="5038853"/>
          </a:xfrm>
          <a:prstGeom prst="line">
            <a:avLst/>
          </a:prstGeom>
          <a:ln w="28575" cap="flat">
            <a:solidFill>
              <a:srgbClr val="8CA9AD"/>
            </a:solidFill>
            <a:prstDash val="solid"/>
            <a:headEnd type="none" w="sm" len="sm"/>
            <a:tailEnd type="none" w="sm" len="sm"/>
          </a:ln>
        </p:spPr>
      </p:sp>
      <p:sp>
        <p:nvSpPr>
          <p:cNvPr id="15" name="AutoShape 15"/>
          <p:cNvSpPr/>
          <p:nvPr/>
        </p:nvSpPr>
        <p:spPr>
          <a:xfrm>
            <a:off x="13525062" y="9065375"/>
            <a:ext cx="4867141" cy="4867141"/>
          </a:xfrm>
          <a:prstGeom prst="line">
            <a:avLst/>
          </a:prstGeom>
          <a:ln w="28575" cap="flat">
            <a:solidFill>
              <a:srgbClr val="8CA9AD"/>
            </a:solidFill>
            <a:prstDash val="solid"/>
            <a:headEnd type="none" w="sm" len="sm"/>
            <a:tailEnd type="none" w="sm" len="sm"/>
          </a:ln>
        </p:spPr>
      </p:sp>
      <p:sp>
        <p:nvSpPr>
          <p:cNvPr id="16" name="AutoShape 16"/>
          <p:cNvSpPr/>
          <p:nvPr/>
        </p:nvSpPr>
        <p:spPr>
          <a:xfrm>
            <a:off x="13398407" y="9451643"/>
            <a:ext cx="4690515" cy="4690515"/>
          </a:xfrm>
          <a:prstGeom prst="line">
            <a:avLst/>
          </a:prstGeom>
          <a:ln w="28575" cap="flat">
            <a:solidFill>
              <a:srgbClr val="8CA9AD"/>
            </a:solidFill>
            <a:prstDash val="solid"/>
            <a:headEnd type="none" w="sm" len="sm"/>
            <a:tailEnd type="none" w="sm" len="sm"/>
          </a:ln>
        </p:spPr>
      </p:sp>
      <p:sp>
        <p:nvSpPr>
          <p:cNvPr id="17" name="AutoShape 17"/>
          <p:cNvSpPr/>
          <p:nvPr/>
        </p:nvSpPr>
        <p:spPr>
          <a:xfrm>
            <a:off x="13254553" y="9891320"/>
            <a:ext cx="4347674" cy="4347674"/>
          </a:xfrm>
          <a:prstGeom prst="line">
            <a:avLst/>
          </a:prstGeom>
          <a:ln w="28575" cap="flat">
            <a:solidFill>
              <a:srgbClr val="8CA9AD"/>
            </a:solidFill>
            <a:prstDash val="solid"/>
            <a:headEnd type="none" w="sm" len="sm"/>
            <a:tailEnd type="none" w="sm" len="sm"/>
          </a:ln>
        </p:spPr>
      </p:sp>
      <p:sp>
        <p:nvSpPr>
          <p:cNvPr id="18" name="AutoShape 18"/>
          <p:cNvSpPr/>
          <p:nvPr/>
        </p:nvSpPr>
        <p:spPr>
          <a:xfrm>
            <a:off x="-2509797" y="905760"/>
            <a:ext cx="2628598" cy="2671969"/>
          </a:xfrm>
          <a:prstGeom prst="line">
            <a:avLst/>
          </a:prstGeom>
          <a:ln w="28575" cap="flat">
            <a:solidFill>
              <a:srgbClr val="8CA9AD"/>
            </a:solidFill>
            <a:prstDash val="solid"/>
            <a:headEnd type="none" w="sm" len="sm"/>
            <a:tailEnd type="none" w="sm" len="sm"/>
          </a:ln>
        </p:spPr>
      </p:sp>
      <p:sp>
        <p:nvSpPr>
          <p:cNvPr id="19" name="Freeform 19"/>
          <p:cNvSpPr/>
          <p:nvPr/>
        </p:nvSpPr>
        <p:spPr>
          <a:xfrm>
            <a:off x="1557355" y="1570604"/>
            <a:ext cx="15182815" cy="8539700"/>
          </a:xfrm>
          <a:custGeom>
            <a:avLst/>
            <a:gdLst/>
            <a:ahLst/>
            <a:cxnLst/>
            <a:rect l="l" t="t" r="r" b="b"/>
            <a:pathLst>
              <a:path w="15182815" h="8539700">
                <a:moveTo>
                  <a:pt x="0" y="0"/>
                </a:moveTo>
                <a:lnTo>
                  <a:pt x="15182815" y="0"/>
                </a:lnTo>
                <a:lnTo>
                  <a:pt x="15182815" y="8539700"/>
                </a:lnTo>
                <a:lnTo>
                  <a:pt x="0" y="8539700"/>
                </a:lnTo>
                <a:lnTo>
                  <a:pt x="0" y="0"/>
                </a:lnTo>
                <a:close/>
              </a:path>
            </a:pathLst>
          </a:custGeom>
          <a:blipFill>
            <a:blip r:embed="rId8"/>
            <a:stretch>
              <a:fillRect/>
            </a:stretch>
          </a:blipFill>
        </p:spPr>
      </p:sp>
      <p:sp>
        <p:nvSpPr>
          <p:cNvPr id="20" name="TextBox 20"/>
          <p:cNvSpPr txBox="1"/>
          <p:nvPr/>
        </p:nvSpPr>
        <p:spPr>
          <a:xfrm>
            <a:off x="616261" y="-47120"/>
            <a:ext cx="16643039" cy="1210484"/>
          </a:xfrm>
          <a:prstGeom prst="rect">
            <a:avLst/>
          </a:prstGeom>
        </p:spPr>
        <p:txBody>
          <a:bodyPr lIns="0" tIns="0" rIns="0" bIns="0" rtlCol="0" anchor="t">
            <a:spAutoFit/>
          </a:bodyPr>
          <a:lstStyle/>
          <a:p>
            <a:pPr algn="ctr">
              <a:lnSpc>
                <a:spcPts val="8880"/>
              </a:lnSpc>
            </a:pPr>
            <a:r>
              <a:rPr lang="en-US" sz="6343">
                <a:solidFill>
                  <a:srgbClr val="227C9D"/>
                </a:solidFill>
                <a:latin typeface="Times New Roman Bold"/>
              </a:rPr>
              <a:t>Application of the Project to the Real World</a:t>
            </a:r>
          </a:p>
        </p:txBody>
      </p:sp>
      <p:sp>
        <p:nvSpPr>
          <p:cNvPr id="21" name="TextBox 21"/>
          <p:cNvSpPr txBox="1"/>
          <p:nvPr/>
        </p:nvSpPr>
        <p:spPr>
          <a:xfrm>
            <a:off x="17754489" y="9579342"/>
            <a:ext cx="213003" cy="580390"/>
          </a:xfrm>
          <a:prstGeom prst="rect">
            <a:avLst/>
          </a:prstGeom>
        </p:spPr>
        <p:txBody>
          <a:bodyPr lIns="0" tIns="0" rIns="0" bIns="0" rtlCol="0" anchor="t">
            <a:spAutoFit/>
          </a:bodyPr>
          <a:lstStyle/>
          <a:p>
            <a:pPr algn="ctr">
              <a:lnSpc>
                <a:spcPts val="4759"/>
              </a:lnSpc>
            </a:pPr>
            <a:r>
              <a:rPr lang="en-US" sz="3399">
                <a:solidFill>
                  <a:srgbClr val="227C9D"/>
                </a:solidFill>
                <a:latin typeface="Canva Sans"/>
              </a:rPr>
              <a:t>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4034654" y="-4091495"/>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flipV="1">
            <a:off x="16779354" y="-3323851"/>
            <a:ext cx="5132702" cy="5185216"/>
          </a:xfrm>
          <a:prstGeom prst="line">
            <a:avLst/>
          </a:prstGeom>
          <a:ln w="28575" cap="flat">
            <a:solidFill>
              <a:srgbClr val="8CA9AD"/>
            </a:solidFill>
            <a:prstDash val="solid"/>
            <a:headEnd type="none" w="sm" len="sm"/>
            <a:tailEnd type="none" w="sm" len="sm"/>
          </a:ln>
        </p:spPr>
      </p:sp>
      <p:sp>
        <p:nvSpPr>
          <p:cNvPr id="6" name="AutoShape 6"/>
          <p:cNvSpPr/>
          <p:nvPr/>
        </p:nvSpPr>
        <p:spPr>
          <a:xfrm flipV="1">
            <a:off x="17092031" y="-2963542"/>
            <a:ext cx="5038853" cy="5038853"/>
          </a:xfrm>
          <a:prstGeom prst="line">
            <a:avLst/>
          </a:prstGeom>
          <a:ln w="28575" cap="flat">
            <a:solidFill>
              <a:srgbClr val="8CA9AD"/>
            </a:solidFill>
            <a:prstDash val="solid"/>
            <a:headEnd type="none" w="sm" len="sm"/>
            <a:tailEnd type="none" w="sm" len="sm"/>
          </a:ln>
        </p:spPr>
      </p:sp>
      <p:sp>
        <p:nvSpPr>
          <p:cNvPr id="7" name="AutoShape 7"/>
          <p:cNvSpPr/>
          <p:nvPr/>
        </p:nvSpPr>
        <p:spPr>
          <a:xfrm flipV="1">
            <a:off x="17450501" y="-2612228"/>
            <a:ext cx="4867141" cy="4867141"/>
          </a:xfrm>
          <a:prstGeom prst="line">
            <a:avLst/>
          </a:prstGeom>
          <a:ln w="28575" cap="flat">
            <a:solidFill>
              <a:srgbClr val="8CA9AD"/>
            </a:solidFill>
            <a:prstDash val="solid"/>
            <a:headEnd type="none" w="sm" len="sm"/>
            <a:tailEnd type="none" w="sm" len="sm"/>
          </a:ln>
        </p:spPr>
      </p:sp>
      <p:sp>
        <p:nvSpPr>
          <p:cNvPr id="8" name="AutoShape 8"/>
          <p:cNvSpPr/>
          <p:nvPr/>
        </p:nvSpPr>
        <p:spPr>
          <a:xfrm flipV="1">
            <a:off x="17836769" y="-2308948"/>
            <a:ext cx="4690515" cy="4690515"/>
          </a:xfrm>
          <a:prstGeom prst="line">
            <a:avLst/>
          </a:prstGeom>
          <a:ln w="28575" cap="flat">
            <a:solidFill>
              <a:srgbClr val="8CA9AD"/>
            </a:solidFill>
            <a:prstDash val="solid"/>
            <a:headEnd type="none" w="sm" len="sm"/>
            <a:tailEnd type="none" w="sm" len="sm"/>
          </a:ln>
        </p:spPr>
      </p:sp>
      <p:sp>
        <p:nvSpPr>
          <p:cNvPr id="9" name="AutoShape 9"/>
          <p:cNvSpPr/>
          <p:nvPr/>
        </p:nvSpPr>
        <p:spPr>
          <a:xfrm flipV="1">
            <a:off x="18276445" y="-1822252"/>
            <a:ext cx="4347674" cy="4347674"/>
          </a:xfrm>
          <a:prstGeom prst="line">
            <a:avLst/>
          </a:prstGeom>
          <a:ln w="28575" cap="flat">
            <a:solidFill>
              <a:srgbClr val="8CA9AD"/>
            </a:solidFill>
            <a:prstDash val="solid"/>
            <a:headEnd type="none" w="sm" len="sm"/>
            <a:tailEnd type="none" w="sm" len="sm"/>
          </a:ln>
        </p:spPr>
      </p:sp>
      <p:sp>
        <p:nvSpPr>
          <p:cNvPr id="10" name="TextBox 10"/>
          <p:cNvSpPr txBox="1"/>
          <p:nvPr/>
        </p:nvSpPr>
        <p:spPr>
          <a:xfrm>
            <a:off x="456959" y="410342"/>
            <a:ext cx="7770976" cy="912495"/>
          </a:xfrm>
          <a:prstGeom prst="rect">
            <a:avLst/>
          </a:prstGeom>
        </p:spPr>
        <p:txBody>
          <a:bodyPr lIns="0" tIns="0" rIns="0" bIns="0" rtlCol="0" anchor="t">
            <a:spAutoFit/>
          </a:bodyPr>
          <a:lstStyle/>
          <a:p>
            <a:pPr>
              <a:lnSpc>
                <a:spcPts val="5939"/>
              </a:lnSpc>
            </a:pPr>
            <a:r>
              <a:rPr lang="en-US" sz="5999">
                <a:solidFill>
                  <a:srgbClr val="227C9D"/>
                </a:solidFill>
                <a:latin typeface="Times New Roman Bold"/>
              </a:rPr>
              <a:t>SYSTEM DIAGRAM</a:t>
            </a:r>
          </a:p>
        </p:txBody>
      </p:sp>
      <p:grpSp>
        <p:nvGrpSpPr>
          <p:cNvPr id="11" name="Group 11"/>
          <p:cNvGrpSpPr/>
          <p:nvPr/>
        </p:nvGrpSpPr>
        <p:grpSpPr>
          <a:xfrm>
            <a:off x="8594897" y="1573243"/>
            <a:ext cx="987237" cy="511997"/>
            <a:chOff x="0" y="0"/>
            <a:chExt cx="1672046" cy="867150"/>
          </a:xfrm>
        </p:grpSpPr>
        <p:sp>
          <p:nvSpPr>
            <p:cNvPr id="12" name="Freeform 12"/>
            <p:cNvSpPr/>
            <p:nvPr/>
          </p:nvSpPr>
          <p:spPr>
            <a:xfrm>
              <a:off x="0" y="0"/>
              <a:ext cx="1672046" cy="867150"/>
            </a:xfrm>
            <a:custGeom>
              <a:avLst/>
              <a:gdLst/>
              <a:ahLst/>
              <a:cxnLst/>
              <a:rect l="l" t="t" r="r" b="b"/>
              <a:pathLst>
                <a:path w="1672046" h="867150">
                  <a:moveTo>
                    <a:pt x="836023" y="0"/>
                  </a:moveTo>
                  <a:cubicBezTo>
                    <a:pt x="374300" y="0"/>
                    <a:pt x="0" y="194118"/>
                    <a:pt x="0" y="433575"/>
                  </a:cubicBezTo>
                  <a:cubicBezTo>
                    <a:pt x="0" y="673032"/>
                    <a:pt x="374300" y="867150"/>
                    <a:pt x="836023" y="867150"/>
                  </a:cubicBezTo>
                  <a:cubicBezTo>
                    <a:pt x="1297745" y="867150"/>
                    <a:pt x="1672046" y="673032"/>
                    <a:pt x="1672046" y="433575"/>
                  </a:cubicBezTo>
                  <a:cubicBezTo>
                    <a:pt x="1672046" y="194118"/>
                    <a:pt x="1297745" y="0"/>
                    <a:pt x="836023" y="0"/>
                  </a:cubicBezTo>
                  <a:close/>
                </a:path>
              </a:pathLst>
            </a:custGeom>
            <a:solidFill>
              <a:srgbClr val="FF5757"/>
            </a:solidFill>
          </p:spPr>
        </p:sp>
        <p:sp>
          <p:nvSpPr>
            <p:cNvPr id="13" name="TextBox 13"/>
            <p:cNvSpPr txBox="1"/>
            <p:nvPr/>
          </p:nvSpPr>
          <p:spPr>
            <a:xfrm>
              <a:off x="156754" y="52720"/>
              <a:ext cx="1358537" cy="733134"/>
            </a:xfrm>
            <a:prstGeom prst="rect">
              <a:avLst/>
            </a:prstGeom>
          </p:spPr>
          <p:txBody>
            <a:bodyPr lIns="50800" tIns="50800" rIns="50800" bIns="50800" rtlCol="0" anchor="ctr"/>
            <a:lstStyle/>
            <a:p>
              <a:pPr algn="ctr">
                <a:lnSpc>
                  <a:spcPts val="2239"/>
                </a:lnSpc>
                <a:spcBef>
                  <a:spcPct val="0"/>
                </a:spcBef>
              </a:pPr>
              <a:r>
                <a:rPr lang="en-US" sz="1599">
                  <a:solidFill>
                    <a:srgbClr val="000000"/>
                  </a:solidFill>
                  <a:latin typeface="Canva Sans Bold"/>
                </a:rPr>
                <a:t>Start</a:t>
              </a:r>
            </a:p>
          </p:txBody>
        </p:sp>
      </p:grpSp>
      <p:sp>
        <p:nvSpPr>
          <p:cNvPr id="14" name="AutoShape 14"/>
          <p:cNvSpPr/>
          <p:nvPr/>
        </p:nvSpPr>
        <p:spPr>
          <a:xfrm>
            <a:off x="9088516" y="2085240"/>
            <a:ext cx="0" cy="475240"/>
          </a:xfrm>
          <a:prstGeom prst="line">
            <a:avLst/>
          </a:prstGeom>
          <a:ln w="38100" cap="flat">
            <a:solidFill>
              <a:srgbClr val="000000"/>
            </a:solidFill>
            <a:prstDash val="solid"/>
            <a:headEnd type="none" w="sm" len="sm"/>
            <a:tailEnd type="arrow" w="med" len="sm"/>
          </a:ln>
        </p:spPr>
      </p:sp>
      <p:grpSp>
        <p:nvGrpSpPr>
          <p:cNvPr id="15" name="Group 15"/>
          <p:cNvGrpSpPr/>
          <p:nvPr/>
        </p:nvGrpSpPr>
        <p:grpSpPr>
          <a:xfrm>
            <a:off x="8265818" y="2560480"/>
            <a:ext cx="1809935" cy="658158"/>
            <a:chOff x="0" y="0"/>
            <a:chExt cx="745067" cy="270933"/>
          </a:xfrm>
        </p:grpSpPr>
        <p:sp>
          <p:nvSpPr>
            <p:cNvPr id="16" name="Freeform 16"/>
            <p:cNvSpPr/>
            <p:nvPr/>
          </p:nvSpPr>
          <p:spPr>
            <a:xfrm>
              <a:off x="0" y="0"/>
              <a:ext cx="745067" cy="270933"/>
            </a:xfrm>
            <a:custGeom>
              <a:avLst/>
              <a:gdLst/>
              <a:ahLst/>
              <a:cxnLst/>
              <a:rect l="l" t="t" r="r" b="b"/>
              <a:pathLst>
                <a:path w="745067" h="270933">
                  <a:moveTo>
                    <a:pt x="128324" y="0"/>
                  </a:moveTo>
                  <a:lnTo>
                    <a:pt x="616743" y="0"/>
                  </a:lnTo>
                  <a:cubicBezTo>
                    <a:pt x="650777" y="0"/>
                    <a:pt x="683416" y="13520"/>
                    <a:pt x="707482" y="37585"/>
                  </a:cubicBezTo>
                  <a:cubicBezTo>
                    <a:pt x="731547" y="61651"/>
                    <a:pt x="745067" y="94290"/>
                    <a:pt x="745067" y="128324"/>
                  </a:cubicBezTo>
                  <a:lnTo>
                    <a:pt x="745067" y="142610"/>
                  </a:lnTo>
                  <a:cubicBezTo>
                    <a:pt x="745067" y="176643"/>
                    <a:pt x="731547" y="209283"/>
                    <a:pt x="707482" y="233348"/>
                  </a:cubicBezTo>
                  <a:cubicBezTo>
                    <a:pt x="683416" y="257414"/>
                    <a:pt x="650777" y="270933"/>
                    <a:pt x="616743" y="270933"/>
                  </a:cubicBezTo>
                  <a:lnTo>
                    <a:pt x="128324" y="270933"/>
                  </a:lnTo>
                  <a:cubicBezTo>
                    <a:pt x="94290" y="270933"/>
                    <a:pt x="61651" y="257414"/>
                    <a:pt x="37585" y="233348"/>
                  </a:cubicBezTo>
                  <a:cubicBezTo>
                    <a:pt x="13520" y="209283"/>
                    <a:pt x="0" y="176643"/>
                    <a:pt x="0" y="142610"/>
                  </a:cubicBezTo>
                  <a:lnTo>
                    <a:pt x="0" y="128324"/>
                  </a:lnTo>
                  <a:cubicBezTo>
                    <a:pt x="0" y="94290"/>
                    <a:pt x="13520" y="61651"/>
                    <a:pt x="37585" y="37585"/>
                  </a:cubicBezTo>
                  <a:cubicBezTo>
                    <a:pt x="61651" y="13520"/>
                    <a:pt x="94290" y="0"/>
                    <a:pt x="128324" y="0"/>
                  </a:cubicBezTo>
                  <a:close/>
                </a:path>
              </a:pathLst>
            </a:custGeom>
            <a:solidFill>
              <a:srgbClr val="37B5F7"/>
            </a:solidFill>
          </p:spPr>
        </p:sp>
        <p:sp>
          <p:nvSpPr>
            <p:cNvPr id="17" name="TextBox 17"/>
            <p:cNvSpPr txBox="1"/>
            <p:nvPr/>
          </p:nvSpPr>
          <p:spPr>
            <a:xfrm>
              <a:off x="0" y="-38100"/>
              <a:ext cx="745067" cy="309033"/>
            </a:xfrm>
            <a:prstGeom prst="rect">
              <a:avLst/>
            </a:prstGeom>
          </p:spPr>
          <p:txBody>
            <a:bodyPr lIns="50800" tIns="50800" rIns="50800" bIns="50800" rtlCol="0" anchor="ctr"/>
            <a:lstStyle/>
            <a:p>
              <a:pPr algn="ctr">
                <a:lnSpc>
                  <a:spcPts val="2659"/>
                </a:lnSpc>
              </a:pPr>
              <a:r>
                <a:rPr lang="en-US" sz="1899">
                  <a:solidFill>
                    <a:srgbClr val="000000"/>
                  </a:solidFill>
                  <a:latin typeface="Canva Sans Bold"/>
                </a:rPr>
                <a:t>Server ON</a:t>
              </a:r>
            </a:p>
          </p:txBody>
        </p:sp>
      </p:grpSp>
      <p:grpSp>
        <p:nvGrpSpPr>
          <p:cNvPr id="18" name="Group 18"/>
          <p:cNvGrpSpPr/>
          <p:nvPr/>
        </p:nvGrpSpPr>
        <p:grpSpPr>
          <a:xfrm>
            <a:off x="8210972" y="3722541"/>
            <a:ext cx="1755088" cy="658158"/>
            <a:chOff x="0" y="0"/>
            <a:chExt cx="812800" cy="304800"/>
          </a:xfrm>
        </p:grpSpPr>
        <p:sp>
          <p:nvSpPr>
            <p:cNvPr id="19" name="Freeform 19"/>
            <p:cNvSpPr/>
            <p:nvPr/>
          </p:nvSpPr>
          <p:spPr>
            <a:xfrm>
              <a:off x="0" y="0"/>
              <a:ext cx="812800" cy="304800"/>
            </a:xfrm>
            <a:custGeom>
              <a:avLst/>
              <a:gdLst/>
              <a:ahLst/>
              <a:cxnLst/>
              <a:rect l="l" t="t" r="r" b="b"/>
              <a:pathLst>
                <a:path w="812800" h="304800">
                  <a:moveTo>
                    <a:pt x="203200" y="0"/>
                  </a:moveTo>
                  <a:lnTo>
                    <a:pt x="812800" y="0"/>
                  </a:lnTo>
                  <a:lnTo>
                    <a:pt x="609600" y="304800"/>
                  </a:lnTo>
                  <a:lnTo>
                    <a:pt x="0" y="304800"/>
                  </a:lnTo>
                  <a:lnTo>
                    <a:pt x="203200" y="0"/>
                  </a:lnTo>
                  <a:close/>
                </a:path>
              </a:pathLst>
            </a:custGeom>
            <a:solidFill>
              <a:srgbClr val="37B5F7"/>
            </a:solidFill>
          </p:spPr>
        </p:sp>
        <p:sp>
          <p:nvSpPr>
            <p:cNvPr id="20" name="TextBox 20"/>
            <p:cNvSpPr txBox="1"/>
            <p:nvPr/>
          </p:nvSpPr>
          <p:spPr>
            <a:xfrm>
              <a:off x="101600" y="-28575"/>
              <a:ext cx="609600" cy="333375"/>
            </a:xfrm>
            <a:prstGeom prst="rect">
              <a:avLst/>
            </a:prstGeom>
          </p:spPr>
          <p:txBody>
            <a:bodyPr lIns="50800" tIns="50800" rIns="50800" bIns="50800" rtlCol="0" anchor="ctr"/>
            <a:lstStyle/>
            <a:p>
              <a:pPr algn="ctr">
                <a:lnSpc>
                  <a:spcPts val="1959"/>
                </a:lnSpc>
              </a:pPr>
              <a:r>
                <a:rPr lang="en-US" sz="1399">
                  <a:solidFill>
                    <a:srgbClr val="000000"/>
                  </a:solidFill>
                  <a:latin typeface="Canva Sans Bold"/>
                </a:rPr>
                <a:t>HOME PAGE</a:t>
              </a:r>
            </a:p>
          </p:txBody>
        </p:sp>
      </p:grpSp>
      <p:sp>
        <p:nvSpPr>
          <p:cNvPr id="21" name="AutoShape 21"/>
          <p:cNvSpPr/>
          <p:nvPr/>
        </p:nvSpPr>
        <p:spPr>
          <a:xfrm>
            <a:off x="9088516" y="3215210"/>
            <a:ext cx="0" cy="507330"/>
          </a:xfrm>
          <a:prstGeom prst="line">
            <a:avLst/>
          </a:prstGeom>
          <a:ln w="38100" cap="flat">
            <a:solidFill>
              <a:srgbClr val="000000"/>
            </a:solidFill>
            <a:prstDash val="solid"/>
            <a:headEnd type="none" w="sm" len="sm"/>
            <a:tailEnd type="arrow" w="med" len="sm"/>
          </a:ln>
        </p:spPr>
      </p:sp>
      <p:grpSp>
        <p:nvGrpSpPr>
          <p:cNvPr id="22" name="Group 22"/>
          <p:cNvGrpSpPr/>
          <p:nvPr/>
        </p:nvGrpSpPr>
        <p:grpSpPr>
          <a:xfrm>
            <a:off x="8101279" y="4884601"/>
            <a:ext cx="1974474" cy="658158"/>
            <a:chOff x="0" y="0"/>
            <a:chExt cx="812800" cy="270933"/>
          </a:xfrm>
        </p:grpSpPr>
        <p:sp>
          <p:nvSpPr>
            <p:cNvPr id="23" name="Freeform 23"/>
            <p:cNvSpPr/>
            <p:nvPr/>
          </p:nvSpPr>
          <p:spPr>
            <a:xfrm>
              <a:off x="0" y="0"/>
              <a:ext cx="812800" cy="270933"/>
            </a:xfrm>
            <a:custGeom>
              <a:avLst/>
              <a:gdLst/>
              <a:ahLst/>
              <a:cxnLst/>
              <a:rect l="l" t="t" r="r" b="b"/>
              <a:pathLst>
                <a:path w="812800" h="270933">
                  <a:moveTo>
                    <a:pt x="117630" y="0"/>
                  </a:moveTo>
                  <a:lnTo>
                    <a:pt x="695170" y="0"/>
                  </a:lnTo>
                  <a:cubicBezTo>
                    <a:pt x="760135" y="0"/>
                    <a:pt x="812800" y="52665"/>
                    <a:pt x="812800" y="117630"/>
                  </a:cubicBezTo>
                  <a:lnTo>
                    <a:pt x="812800" y="153303"/>
                  </a:lnTo>
                  <a:cubicBezTo>
                    <a:pt x="812800" y="218269"/>
                    <a:pt x="760135" y="270933"/>
                    <a:pt x="695170" y="270933"/>
                  </a:cubicBezTo>
                  <a:lnTo>
                    <a:pt x="117630" y="270933"/>
                  </a:lnTo>
                  <a:cubicBezTo>
                    <a:pt x="52665" y="270933"/>
                    <a:pt x="0" y="218269"/>
                    <a:pt x="0" y="153303"/>
                  </a:cubicBezTo>
                  <a:lnTo>
                    <a:pt x="0" y="117630"/>
                  </a:lnTo>
                  <a:cubicBezTo>
                    <a:pt x="0" y="52665"/>
                    <a:pt x="52665" y="0"/>
                    <a:pt x="117630" y="0"/>
                  </a:cubicBezTo>
                  <a:close/>
                </a:path>
              </a:pathLst>
            </a:custGeom>
            <a:solidFill>
              <a:srgbClr val="B197E4"/>
            </a:solidFill>
          </p:spPr>
        </p:sp>
        <p:sp>
          <p:nvSpPr>
            <p:cNvPr id="24" name="TextBox 24"/>
            <p:cNvSpPr txBox="1"/>
            <p:nvPr/>
          </p:nvSpPr>
          <p:spPr>
            <a:xfrm>
              <a:off x="0" y="-19050"/>
              <a:ext cx="812800" cy="289983"/>
            </a:xfrm>
            <a:prstGeom prst="rect">
              <a:avLst/>
            </a:prstGeom>
          </p:spPr>
          <p:txBody>
            <a:bodyPr lIns="50800" tIns="50800" rIns="50800" bIns="50800" rtlCol="0" anchor="ctr"/>
            <a:lstStyle/>
            <a:p>
              <a:pPr algn="ctr">
                <a:lnSpc>
                  <a:spcPts val="2099"/>
                </a:lnSpc>
              </a:pPr>
              <a:r>
                <a:rPr lang="en-US" sz="1499">
                  <a:solidFill>
                    <a:srgbClr val="000000"/>
                  </a:solidFill>
                  <a:latin typeface="Canva Sans Bold"/>
                </a:rPr>
                <a:t>QR GENERATION</a:t>
              </a:r>
            </a:p>
          </p:txBody>
        </p:sp>
      </p:grpSp>
      <p:sp>
        <p:nvSpPr>
          <p:cNvPr id="25" name="AutoShape 25"/>
          <p:cNvSpPr/>
          <p:nvPr/>
        </p:nvSpPr>
        <p:spPr>
          <a:xfrm>
            <a:off x="9088516" y="4377271"/>
            <a:ext cx="0" cy="507330"/>
          </a:xfrm>
          <a:prstGeom prst="line">
            <a:avLst/>
          </a:prstGeom>
          <a:ln w="38100" cap="flat">
            <a:solidFill>
              <a:srgbClr val="000000"/>
            </a:solidFill>
            <a:prstDash val="solid"/>
            <a:headEnd type="none" w="sm" len="sm"/>
            <a:tailEnd type="arrow" w="med" len="sm"/>
          </a:ln>
        </p:spPr>
      </p:sp>
      <p:grpSp>
        <p:nvGrpSpPr>
          <p:cNvPr id="26" name="Group 26"/>
          <p:cNvGrpSpPr/>
          <p:nvPr/>
        </p:nvGrpSpPr>
        <p:grpSpPr>
          <a:xfrm>
            <a:off x="8245251" y="6046661"/>
            <a:ext cx="1645395" cy="1673677"/>
            <a:chOff x="0" y="0"/>
            <a:chExt cx="677333" cy="688976"/>
          </a:xfrm>
        </p:grpSpPr>
        <p:sp>
          <p:nvSpPr>
            <p:cNvPr id="27" name="Freeform 27"/>
            <p:cNvSpPr/>
            <p:nvPr/>
          </p:nvSpPr>
          <p:spPr>
            <a:xfrm>
              <a:off x="0" y="0"/>
              <a:ext cx="677333" cy="688976"/>
            </a:xfrm>
            <a:custGeom>
              <a:avLst/>
              <a:gdLst/>
              <a:ahLst/>
              <a:cxnLst/>
              <a:rect l="l" t="t" r="r" b="b"/>
              <a:pathLst>
                <a:path w="677333" h="688976">
                  <a:moveTo>
                    <a:pt x="338667" y="0"/>
                  </a:moveTo>
                  <a:lnTo>
                    <a:pt x="677333" y="344488"/>
                  </a:lnTo>
                  <a:lnTo>
                    <a:pt x="338667" y="688976"/>
                  </a:lnTo>
                  <a:lnTo>
                    <a:pt x="0" y="344488"/>
                  </a:lnTo>
                  <a:lnTo>
                    <a:pt x="338667" y="0"/>
                  </a:lnTo>
                  <a:close/>
                </a:path>
              </a:pathLst>
            </a:custGeom>
            <a:solidFill>
              <a:srgbClr val="37B5F7"/>
            </a:solidFill>
          </p:spPr>
        </p:sp>
        <p:sp>
          <p:nvSpPr>
            <p:cNvPr id="28" name="TextBox 28"/>
            <p:cNvSpPr txBox="1"/>
            <p:nvPr/>
          </p:nvSpPr>
          <p:spPr>
            <a:xfrm>
              <a:off x="116417" y="80318"/>
              <a:ext cx="444500" cy="490240"/>
            </a:xfrm>
            <a:prstGeom prst="rect">
              <a:avLst/>
            </a:prstGeom>
          </p:spPr>
          <p:txBody>
            <a:bodyPr lIns="50800" tIns="50800" rIns="50800" bIns="50800" rtlCol="0" anchor="ctr"/>
            <a:lstStyle/>
            <a:p>
              <a:pPr algn="ctr">
                <a:lnSpc>
                  <a:spcPts val="1819"/>
                </a:lnSpc>
              </a:pPr>
              <a:r>
                <a:rPr lang="en-US" sz="1299">
                  <a:solidFill>
                    <a:srgbClr val="000000"/>
                  </a:solidFill>
                  <a:latin typeface="Canva Sans Bold"/>
                </a:rPr>
                <a:t>If </a:t>
              </a:r>
            </a:p>
            <a:p>
              <a:pPr algn="ctr">
                <a:lnSpc>
                  <a:spcPts val="1819"/>
                </a:lnSpc>
              </a:pPr>
              <a:r>
                <a:rPr lang="en-US" sz="1299">
                  <a:solidFill>
                    <a:srgbClr val="000000"/>
                  </a:solidFill>
                  <a:latin typeface="Canva Sans Bold"/>
                </a:rPr>
                <a:t>USER</a:t>
              </a:r>
            </a:p>
            <a:p>
              <a:pPr algn="ctr">
                <a:lnSpc>
                  <a:spcPts val="1819"/>
                </a:lnSpc>
              </a:pPr>
              <a:r>
                <a:rPr lang="en-US" sz="1299">
                  <a:solidFill>
                    <a:srgbClr val="000000"/>
                  </a:solidFill>
                  <a:latin typeface="Canva Sans Bold"/>
                </a:rPr>
                <a:t>IN</a:t>
              </a:r>
            </a:p>
            <a:p>
              <a:pPr algn="ctr">
                <a:lnSpc>
                  <a:spcPts val="1819"/>
                </a:lnSpc>
              </a:pPr>
              <a:r>
                <a:rPr lang="en-US" sz="1299">
                  <a:solidFill>
                    <a:srgbClr val="000000"/>
                  </a:solidFill>
                  <a:latin typeface="Canva Sans Bold"/>
                </a:rPr>
                <a:t>DB</a:t>
              </a:r>
            </a:p>
          </p:txBody>
        </p:sp>
      </p:grpSp>
      <p:sp>
        <p:nvSpPr>
          <p:cNvPr id="29" name="AutoShape 29"/>
          <p:cNvSpPr/>
          <p:nvPr/>
        </p:nvSpPr>
        <p:spPr>
          <a:xfrm>
            <a:off x="9067948" y="5542759"/>
            <a:ext cx="0" cy="507330"/>
          </a:xfrm>
          <a:prstGeom prst="line">
            <a:avLst/>
          </a:prstGeom>
          <a:ln w="38100" cap="flat">
            <a:solidFill>
              <a:srgbClr val="000000"/>
            </a:solidFill>
            <a:prstDash val="solid"/>
            <a:headEnd type="none" w="sm" len="sm"/>
            <a:tailEnd type="arrow" w="med" len="sm"/>
          </a:ln>
        </p:spPr>
      </p:sp>
      <p:sp>
        <p:nvSpPr>
          <p:cNvPr id="30" name="AutoShape 30"/>
          <p:cNvSpPr/>
          <p:nvPr/>
        </p:nvSpPr>
        <p:spPr>
          <a:xfrm flipV="1">
            <a:off x="9890646" y="6819128"/>
            <a:ext cx="1830502" cy="64372"/>
          </a:xfrm>
          <a:prstGeom prst="line">
            <a:avLst/>
          </a:prstGeom>
          <a:ln w="38100" cap="flat">
            <a:solidFill>
              <a:srgbClr val="000000"/>
            </a:solidFill>
            <a:prstDash val="solid"/>
            <a:headEnd type="none" w="sm" len="sm"/>
            <a:tailEnd type="arrow" w="med" len="sm"/>
          </a:ln>
        </p:spPr>
      </p:sp>
      <p:grpSp>
        <p:nvGrpSpPr>
          <p:cNvPr id="31" name="Group 31"/>
          <p:cNvGrpSpPr/>
          <p:nvPr/>
        </p:nvGrpSpPr>
        <p:grpSpPr>
          <a:xfrm>
            <a:off x="11700581" y="6260379"/>
            <a:ext cx="1974474" cy="1117498"/>
            <a:chOff x="0" y="0"/>
            <a:chExt cx="812800" cy="460022"/>
          </a:xfrm>
        </p:grpSpPr>
        <p:sp>
          <p:nvSpPr>
            <p:cNvPr id="32" name="Freeform 32"/>
            <p:cNvSpPr/>
            <p:nvPr/>
          </p:nvSpPr>
          <p:spPr>
            <a:xfrm>
              <a:off x="0" y="0"/>
              <a:ext cx="812800" cy="460022"/>
            </a:xfrm>
            <a:custGeom>
              <a:avLst/>
              <a:gdLst/>
              <a:ahLst/>
              <a:cxnLst/>
              <a:rect l="l" t="t" r="r" b="b"/>
              <a:pathLst>
                <a:path w="812800" h="460022">
                  <a:moveTo>
                    <a:pt x="117630" y="0"/>
                  </a:moveTo>
                  <a:lnTo>
                    <a:pt x="695170" y="0"/>
                  </a:lnTo>
                  <a:cubicBezTo>
                    <a:pt x="760135" y="0"/>
                    <a:pt x="812800" y="52665"/>
                    <a:pt x="812800" y="117630"/>
                  </a:cubicBezTo>
                  <a:lnTo>
                    <a:pt x="812800" y="342392"/>
                  </a:lnTo>
                  <a:cubicBezTo>
                    <a:pt x="812800" y="407357"/>
                    <a:pt x="760135" y="460022"/>
                    <a:pt x="695170" y="460022"/>
                  </a:cubicBezTo>
                  <a:lnTo>
                    <a:pt x="117630" y="460022"/>
                  </a:lnTo>
                  <a:cubicBezTo>
                    <a:pt x="52665" y="460022"/>
                    <a:pt x="0" y="407357"/>
                    <a:pt x="0" y="342392"/>
                  </a:cubicBezTo>
                  <a:lnTo>
                    <a:pt x="0" y="117630"/>
                  </a:lnTo>
                  <a:cubicBezTo>
                    <a:pt x="0" y="52665"/>
                    <a:pt x="52665" y="0"/>
                    <a:pt x="117630" y="0"/>
                  </a:cubicBezTo>
                  <a:close/>
                </a:path>
              </a:pathLst>
            </a:custGeom>
            <a:solidFill>
              <a:srgbClr val="B197E4"/>
            </a:solidFill>
          </p:spPr>
        </p:sp>
        <p:sp>
          <p:nvSpPr>
            <p:cNvPr id="33" name="TextBox 33"/>
            <p:cNvSpPr txBox="1"/>
            <p:nvPr/>
          </p:nvSpPr>
          <p:spPr>
            <a:xfrm>
              <a:off x="0" y="-28575"/>
              <a:ext cx="812800" cy="488597"/>
            </a:xfrm>
            <a:prstGeom prst="rect">
              <a:avLst/>
            </a:prstGeom>
          </p:spPr>
          <p:txBody>
            <a:bodyPr lIns="50800" tIns="50800" rIns="50800" bIns="50800" rtlCol="0" anchor="ctr"/>
            <a:lstStyle/>
            <a:p>
              <a:pPr algn="ctr">
                <a:lnSpc>
                  <a:spcPts val="1959"/>
                </a:lnSpc>
              </a:pPr>
              <a:r>
                <a:rPr lang="en-US" sz="1399">
                  <a:solidFill>
                    <a:srgbClr val="000000"/>
                  </a:solidFill>
                  <a:latin typeface="Canva Sans Bold"/>
                </a:rPr>
                <a:t>Name = input()</a:t>
              </a:r>
            </a:p>
            <a:p>
              <a:pPr algn="ctr">
                <a:lnSpc>
                  <a:spcPts val="1959"/>
                </a:lnSpc>
              </a:pPr>
              <a:r>
                <a:rPr lang="en-US" sz="1399">
                  <a:solidFill>
                    <a:srgbClr val="000000"/>
                  </a:solidFill>
                  <a:latin typeface="Canva Sans Bold"/>
                </a:rPr>
                <a:t>pin = input()</a:t>
              </a:r>
            </a:p>
            <a:p>
              <a:pPr algn="ctr">
                <a:lnSpc>
                  <a:spcPts val="1959"/>
                </a:lnSpc>
              </a:pPr>
              <a:r>
                <a:rPr lang="en-US" sz="1399">
                  <a:solidFill>
                    <a:srgbClr val="000000"/>
                  </a:solidFill>
                  <a:latin typeface="Canva Sans Bold"/>
                </a:rPr>
                <a:t>branch = intput()</a:t>
              </a:r>
            </a:p>
          </p:txBody>
        </p:sp>
      </p:grpSp>
      <p:sp>
        <p:nvSpPr>
          <p:cNvPr id="34" name="AutoShape 34"/>
          <p:cNvSpPr/>
          <p:nvPr/>
        </p:nvSpPr>
        <p:spPr>
          <a:xfrm>
            <a:off x="12687818" y="7377877"/>
            <a:ext cx="0" cy="612408"/>
          </a:xfrm>
          <a:prstGeom prst="line">
            <a:avLst/>
          </a:prstGeom>
          <a:ln w="38100" cap="flat">
            <a:solidFill>
              <a:srgbClr val="000000"/>
            </a:solidFill>
            <a:prstDash val="solid"/>
            <a:headEnd type="none" w="sm" len="sm"/>
            <a:tailEnd type="arrow" w="med" len="sm"/>
          </a:ln>
        </p:spPr>
      </p:sp>
      <p:grpSp>
        <p:nvGrpSpPr>
          <p:cNvPr id="35" name="Group 35"/>
          <p:cNvGrpSpPr/>
          <p:nvPr/>
        </p:nvGrpSpPr>
        <p:grpSpPr>
          <a:xfrm>
            <a:off x="11449680" y="7990285"/>
            <a:ext cx="2410482" cy="987237"/>
            <a:chOff x="0" y="0"/>
            <a:chExt cx="992284" cy="406400"/>
          </a:xfrm>
        </p:grpSpPr>
        <p:sp>
          <p:nvSpPr>
            <p:cNvPr id="36" name="Freeform 36"/>
            <p:cNvSpPr/>
            <p:nvPr/>
          </p:nvSpPr>
          <p:spPr>
            <a:xfrm>
              <a:off x="0" y="0"/>
              <a:ext cx="992284" cy="406400"/>
            </a:xfrm>
            <a:custGeom>
              <a:avLst/>
              <a:gdLst/>
              <a:ahLst/>
              <a:cxnLst/>
              <a:rect l="l" t="t" r="r" b="b"/>
              <a:pathLst>
                <a:path w="992284" h="406400">
                  <a:moveTo>
                    <a:pt x="203200" y="0"/>
                  </a:moveTo>
                  <a:lnTo>
                    <a:pt x="992284" y="0"/>
                  </a:lnTo>
                  <a:lnTo>
                    <a:pt x="789084" y="406400"/>
                  </a:lnTo>
                  <a:lnTo>
                    <a:pt x="0" y="406400"/>
                  </a:lnTo>
                  <a:lnTo>
                    <a:pt x="203200" y="0"/>
                  </a:lnTo>
                  <a:close/>
                </a:path>
              </a:pathLst>
            </a:custGeom>
            <a:solidFill>
              <a:srgbClr val="37B5F7"/>
            </a:solidFill>
          </p:spPr>
        </p:sp>
        <p:sp>
          <p:nvSpPr>
            <p:cNvPr id="37" name="TextBox 37"/>
            <p:cNvSpPr txBox="1"/>
            <p:nvPr/>
          </p:nvSpPr>
          <p:spPr>
            <a:xfrm>
              <a:off x="101600" y="-28575"/>
              <a:ext cx="789084" cy="434975"/>
            </a:xfrm>
            <a:prstGeom prst="rect">
              <a:avLst/>
            </a:prstGeom>
          </p:spPr>
          <p:txBody>
            <a:bodyPr lIns="50800" tIns="50800" rIns="50800" bIns="50800" rtlCol="0" anchor="ctr"/>
            <a:lstStyle/>
            <a:p>
              <a:pPr algn="ctr">
                <a:lnSpc>
                  <a:spcPts val="2239"/>
                </a:lnSpc>
              </a:pPr>
              <a:r>
                <a:rPr lang="en-US" sz="1599">
                  <a:solidFill>
                    <a:srgbClr val="000000"/>
                  </a:solidFill>
                  <a:latin typeface="Canva Sans Bold"/>
                </a:rPr>
                <a:t>Displays user Image &amp; QR-Code</a:t>
              </a:r>
            </a:p>
          </p:txBody>
        </p:sp>
      </p:grpSp>
      <p:grpSp>
        <p:nvGrpSpPr>
          <p:cNvPr id="38" name="Group 38"/>
          <p:cNvGrpSpPr/>
          <p:nvPr/>
        </p:nvGrpSpPr>
        <p:grpSpPr>
          <a:xfrm>
            <a:off x="10240292" y="6260379"/>
            <a:ext cx="822698" cy="459340"/>
            <a:chOff x="0" y="0"/>
            <a:chExt cx="338667" cy="189089"/>
          </a:xfrm>
        </p:grpSpPr>
        <p:sp>
          <p:nvSpPr>
            <p:cNvPr id="39" name="Freeform 39"/>
            <p:cNvSpPr/>
            <p:nvPr/>
          </p:nvSpPr>
          <p:spPr>
            <a:xfrm>
              <a:off x="0" y="0"/>
              <a:ext cx="338667" cy="189089"/>
            </a:xfrm>
            <a:custGeom>
              <a:avLst/>
              <a:gdLst/>
              <a:ahLst/>
              <a:cxnLst/>
              <a:rect l="l" t="t" r="r" b="b"/>
              <a:pathLst>
                <a:path w="338667" h="189089">
                  <a:moveTo>
                    <a:pt x="94544" y="0"/>
                  </a:moveTo>
                  <a:lnTo>
                    <a:pt x="244122" y="0"/>
                  </a:lnTo>
                  <a:cubicBezTo>
                    <a:pt x="296338" y="0"/>
                    <a:pt x="338667" y="42329"/>
                    <a:pt x="338667" y="94544"/>
                  </a:cubicBezTo>
                  <a:lnTo>
                    <a:pt x="338667" y="94544"/>
                  </a:lnTo>
                  <a:cubicBezTo>
                    <a:pt x="338667" y="146760"/>
                    <a:pt x="296338" y="189089"/>
                    <a:pt x="244122" y="189089"/>
                  </a:cubicBezTo>
                  <a:lnTo>
                    <a:pt x="94544" y="189089"/>
                  </a:lnTo>
                  <a:cubicBezTo>
                    <a:pt x="42329" y="189089"/>
                    <a:pt x="0" y="146760"/>
                    <a:pt x="0" y="94544"/>
                  </a:cubicBezTo>
                  <a:lnTo>
                    <a:pt x="0" y="94544"/>
                  </a:lnTo>
                  <a:cubicBezTo>
                    <a:pt x="0" y="42329"/>
                    <a:pt x="42329" y="0"/>
                    <a:pt x="94544" y="0"/>
                  </a:cubicBezTo>
                  <a:close/>
                </a:path>
              </a:pathLst>
            </a:custGeom>
            <a:solidFill>
              <a:srgbClr val="FF5757"/>
            </a:solidFill>
          </p:spPr>
        </p:sp>
        <p:sp>
          <p:nvSpPr>
            <p:cNvPr id="40" name="TextBox 40"/>
            <p:cNvSpPr txBox="1"/>
            <p:nvPr/>
          </p:nvSpPr>
          <p:spPr>
            <a:xfrm>
              <a:off x="0" y="-28575"/>
              <a:ext cx="338667" cy="217664"/>
            </a:xfrm>
            <a:prstGeom prst="rect">
              <a:avLst/>
            </a:prstGeom>
          </p:spPr>
          <p:txBody>
            <a:bodyPr lIns="50800" tIns="50800" rIns="50800" bIns="50800" rtlCol="0" anchor="ctr"/>
            <a:lstStyle/>
            <a:p>
              <a:pPr algn="ctr">
                <a:lnSpc>
                  <a:spcPts val="2239"/>
                </a:lnSpc>
              </a:pPr>
              <a:r>
                <a:rPr lang="en-US" sz="1599">
                  <a:solidFill>
                    <a:srgbClr val="000000"/>
                  </a:solidFill>
                  <a:latin typeface="Canva Sans Bold"/>
                </a:rPr>
                <a:t>YES</a:t>
              </a:r>
            </a:p>
          </p:txBody>
        </p:sp>
      </p:grpSp>
      <p:sp>
        <p:nvSpPr>
          <p:cNvPr id="41" name="AutoShape 41"/>
          <p:cNvSpPr/>
          <p:nvPr/>
        </p:nvSpPr>
        <p:spPr>
          <a:xfrm flipH="1" flipV="1">
            <a:off x="6291344" y="6819128"/>
            <a:ext cx="1953907" cy="64372"/>
          </a:xfrm>
          <a:prstGeom prst="line">
            <a:avLst/>
          </a:prstGeom>
          <a:ln w="38100" cap="flat">
            <a:solidFill>
              <a:srgbClr val="000000"/>
            </a:solidFill>
            <a:prstDash val="solid"/>
            <a:headEnd type="none" w="sm" len="sm"/>
            <a:tailEnd type="arrow" w="med" len="sm"/>
          </a:ln>
        </p:spPr>
      </p:sp>
      <p:grpSp>
        <p:nvGrpSpPr>
          <p:cNvPr id="42" name="Group 42"/>
          <p:cNvGrpSpPr/>
          <p:nvPr/>
        </p:nvGrpSpPr>
        <p:grpSpPr>
          <a:xfrm>
            <a:off x="4316869" y="6260379"/>
            <a:ext cx="1974474" cy="1117498"/>
            <a:chOff x="0" y="0"/>
            <a:chExt cx="812800" cy="460022"/>
          </a:xfrm>
        </p:grpSpPr>
        <p:sp>
          <p:nvSpPr>
            <p:cNvPr id="43" name="Freeform 43"/>
            <p:cNvSpPr/>
            <p:nvPr/>
          </p:nvSpPr>
          <p:spPr>
            <a:xfrm>
              <a:off x="0" y="0"/>
              <a:ext cx="812800" cy="460022"/>
            </a:xfrm>
            <a:custGeom>
              <a:avLst/>
              <a:gdLst/>
              <a:ahLst/>
              <a:cxnLst/>
              <a:rect l="l" t="t" r="r" b="b"/>
              <a:pathLst>
                <a:path w="812800" h="460022">
                  <a:moveTo>
                    <a:pt x="117630" y="0"/>
                  </a:moveTo>
                  <a:lnTo>
                    <a:pt x="695170" y="0"/>
                  </a:lnTo>
                  <a:cubicBezTo>
                    <a:pt x="760135" y="0"/>
                    <a:pt x="812800" y="52665"/>
                    <a:pt x="812800" y="117630"/>
                  </a:cubicBezTo>
                  <a:lnTo>
                    <a:pt x="812800" y="342392"/>
                  </a:lnTo>
                  <a:cubicBezTo>
                    <a:pt x="812800" y="407357"/>
                    <a:pt x="760135" y="460022"/>
                    <a:pt x="695170" y="460022"/>
                  </a:cubicBezTo>
                  <a:lnTo>
                    <a:pt x="117630" y="460022"/>
                  </a:lnTo>
                  <a:cubicBezTo>
                    <a:pt x="52665" y="460022"/>
                    <a:pt x="0" y="407357"/>
                    <a:pt x="0" y="342392"/>
                  </a:cubicBezTo>
                  <a:lnTo>
                    <a:pt x="0" y="117630"/>
                  </a:lnTo>
                  <a:cubicBezTo>
                    <a:pt x="0" y="52665"/>
                    <a:pt x="52665" y="0"/>
                    <a:pt x="117630" y="0"/>
                  </a:cubicBezTo>
                  <a:close/>
                </a:path>
              </a:pathLst>
            </a:custGeom>
            <a:solidFill>
              <a:srgbClr val="B197E4"/>
            </a:solidFill>
          </p:spPr>
        </p:sp>
        <p:sp>
          <p:nvSpPr>
            <p:cNvPr id="44" name="TextBox 44"/>
            <p:cNvSpPr txBox="1"/>
            <p:nvPr/>
          </p:nvSpPr>
          <p:spPr>
            <a:xfrm>
              <a:off x="0" y="-28575"/>
              <a:ext cx="812800" cy="488597"/>
            </a:xfrm>
            <a:prstGeom prst="rect">
              <a:avLst/>
            </a:prstGeom>
          </p:spPr>
          <p:txBody>
            <a:bodyPr lIns="50800" tIns="50800" rIns="50800" bIns="50800" rtlCol="0" anchor="ctr"/>
            <a:lstStyle/>
            <a:p>
              <a:pPr algn="ctr">
                <a:lnSpc>
                  <a:spcPts val="1959"/>
                </a:lnSpc>
              </a:pPr>
              <a:r>
                <a:rPr lang="en-US" sz="1399">
                  <a:solidFill>
                    <a:srgbClr val="000000"/>
                  </a:solidFill>
                  <a:latin typeface="Canva Sans Bold"/>
                </a:rPr>
                <a:t>Name = input()</a:t>
              </a:r>
            </a:p>
            <a:p>
              <a:pPr algn="ctr">
                <a:lnSpc>
                  <a:spcPts val="1959"/>
                </a:lnSpc>
              </a:pPr>
              <a:r>
                <a:rPr lang="en-US" sz="1399">
                  <a:solidFill>
                    <a:srgbClr val="000000"/>
                  </a:solidFill>
                  <a:latin typeface="Canva Sans Bold"/>
                </a:rPr>
                <a:t>pin = input()</a:t>
              </a:r>
            </a:p>
            <a:p>
              <a:pPr algn="ctr">
                <a:lnSpc>
                  <a:spcPts val="1959"/>
                </a:lnSpc>
              </a:pPr>
              <a:r>
                <a:rPr lang="en-US" sz="1399">
                  <a:solidFill>
                    <a:srgbClr val="000000"/>
                  </a:solidFill>
                  <a:latin typeface="Canva Sans Bold"/>
                </a:rPr>
                <a:t>branch = intput()</a:t>
              </a:r>
            </a:p>
          </p:txBody>
        </p:sp>
      </p:grpSp>
      <p:grpSp>
        <p:nvGrpSpPr>
          <p:cNvPr id="45" name="Group 45"/>
          <p:cNvGrpSpPr/>
          <p:nvPr/>
        </p:nvGrpSpPr>
        <p:grpSpPr>
          <a:xfrm>
            <a:off x="4152330" y="7990285"/>
            <a:ext cx="2303553" cy="987237"/>
            <a:chOff x="0" y="0"/>
            <a:chExt cx="948267" cy="406400"/>
          </a:xfrm>
        </p:grpSpPr>
        <p:sp>
          <p:nvSpPr>
            <p:cNvPr id="46" name="Freeform 46"/>
            <p:cNvSpPr/>
            <p:nvPr/>
          </p:nvSpPr>
          <p:spPr>
            <a:xfrm>
              <a:off x="0" y="0"/>
              <a:ext cx="948267" cy="406400"/>
            </a:xfrm>
            <a:custGeom>
              <a:avLst/>
              <a:gdLst/>
              <a:ahLst/>
              <a:cxnLst/>
              <a:rect l="l" t="t" r="r" b="b"/>
              <a:pathLst>
                <a:path w="948267" h="406400">
                  <a:moveTo>
                    <a:pt x="203200" y="0"/>
                  </a:moveTo>
                  <a:lnTo>
                    <a:pt x="948267" y="0"/>
                  </a:lnTo>
                  <a:lnTo>
                    <a:pt x="745067" y="406400"/>
                  </a:lnTo>
                  <a:lnTo>
                    <a:pt x="0" y="406400"/>
                  </a:lnTo>
                  <a:lnTo>
                    <a:pt x="203200" y="0"/>
                  </a:lnTo>
                  <a:close/>
                </a:path>
              </a:pathLst>
            </a:custGeom>
            <a:solidFill>
              <a:srgbClr val="37B5F7"/>
            </a:solidFill>
          </p:spPr>
        </p:sp>
        <p:sp>
          <p:nvSpPr>
            <p:cNvPr id="47" name="TextBox 47"/>
            <p:cNvSpPr txBox="1"/>
            <p:nvPr/>
          </p:nvSpPr>
          <p:spPr>
            <a:xfrm>
              <a:off x="101600" y="-28575"/>
              <a:ext cx="745067" cy="434975"/>
            </a:xfrm>
            <a:prstGeom prst="rect">
              <a:avLst/>
            </a:prstGeom>
          </p:spPr>
          <p:txBody>
            <a:bodyPr lIns="50800" tIns="50800" rIns="50800" bIns="50800" rtlCol="0" anchor="ctr"/>
            <a:lstStyle/>
            <a:p>
              <a:pPr algn="ctr">
                <a:lnSpc>
                  <a:spcPts val="2519"/>
                </a:lnSpc>
              </a:pPr>
              <a:r>
                <a:rPr lang="en-US" sz="1799">
                  <a:solidFill>
                    <a:srgbClr val="000000"/>
                  </a:solidFill>
                  <a:latin typeface="Canva Sans Bold"/>
                </a:rPr>
                <a:t>QR-Code is </a:t>
              </a:r>
            </a:p>
            <a:p>
              <a:pPr algn="ctr">
                <a:lnSpc>
                  <a:spcPts val="2519"/>
                </a:lnSpc>
              </a:pPr>
              <a:r>
                <a:rPr lang="en-US" sz="1799">
                  <a:solidFill>
                    <a:srgbClr val="000000"/>
                  </a:solidFill>
                  <a:latin typeface="Canva Sans Bold"/>
                </a:rPr>
                <a:t>generated</a:t>
              </a:r>
            </a:p>
          </p:txBody>
        </p:sp>
      </p:grpSp>
      <p:sp>
        <p:nvSpPr>
          <p:cNvPr id="48" name="AutoShape 48"/>
          <p:cNvSpPr/>
          <p:nvPr/>
        </p:nvSpPr>
        <p:spPr>
          <a:xfrm flipH="1">
            <a:off x="5304107" y="7377877"/>
            <a:ext cx="0" cy="612408"/>
          </a:xfrm>
          <a:prstGeom prst="line">
            <a:avLst/>
          </a:prstGeom>
          <a:ln w="38100" cap="flat">
            <a:solidFill>
              <a:srgbClr val="000000"/>
            </a:solidFill>
            <a:prstDash val="solid"/>
            <a:headEnd type="none" w="sm" len="sm"/>
            <a:tailEnd type="arrow" w="med" len="sm"/>
          </a:ln>
        </p:spPr>
      </p:sp>
      <p:grpSp>
        <p:nvGrpSpPr>
          <p:cNvPr id="49" name="Group 49"/>
          <p:cNvGrpSpPr/>
          <p:nvPr/>
        </p:nvGrpSpPr>
        <p:grpSpPr>
          <a:xfrm>
            <a:off x="6856948" y="6260379"/>
            <a:ext cx="822698" cy="459340"/>
            <a:chOff x="0" y="0"/>
            <a:chExt cx="338667" cy="189089"/>
          </a:xfrm>
        </p:grpSpPr>
        <p:sp>
          <p:nvSpPr>
            <p:cNvPr id="50" name="Freeform 50"/>
            <p:cNvSpPr/>
            <p:nvPr/>
          </p:nvSpPr>
          <p:spPr>
            <a:xfrm>
              <a:off x="0" y="0"/>
              <a:ext cx="338667" cy="189089"/>
            </a:xfrm>
            <a:custGeom>
              <a:avLst/>
              <a:gdLst/>
              <a:ahLst/>
              <a:cxnLst/>
              <a:rect l="l" t="t" r="r" b="b"/>
              <a:pathLst>
                <a:path w="338667" h="189089">
                  <a:moveTo>
                    <a:pt x="94544" y="0"/>
                  </a:moveTo>
                  <a:lnTo>
                    <a:pt x="244122" y="0"/>
                  </a:lnTo>
                  <a:cubicBezTo>
                    <a:pt x="296338" y="0"/>
                    <a:pt x="338667" y="42329"/>
                    <a:pt x="338667" y="94544"/>
                  </a:cubicBezTo>
                  <a:lnTo>
                    <a:pt x="338667" y="94544"/>
                  </a:lnTo>
                  <a:cubicBezTo>
                    <a:pt x="338667" y="146760"/>
                    <a:pt x="296338" y="189089"/>
                    <a:pt x="244122" y="189089"/>
                  </a:cubicBezTo>
                  <a:lnTo>
                    <a:pt x="94544" y="189089"/>
                  </a:lnTo>
                  <a:cubicBezTo>
                    <a:pt x="42329" y="189089"/>
                    <a:pt x="0" y="146760"/>
                    <a:pt x="0" y="94544"/>
                  </a:cubicBezTo>
                  <a:lnTo>
                    <a:pt x="0" y="94544"/>
                  </a:lnTo>
                  <a:cubicBezTo>
                    <a:pt x="0" y="42329"/>
                    <a:pt x="42329" y="0"/>
                    <a:pt x="94544" y="0"/>
                  </a:cubicBezTo>
                  <a:close/>
                </a:path>
              </a:pathLst>
            </a:custGeom>
            <a:solidFill>
              <a:srgbClr val="FF5757"/>
            </a:solidFill>
          </p:spPr>
        </p:sp>
        <p:sp>
          <p:nvSpPr>
            <p:cNvPr id="51" name="TextBox 51"/>
            <p:cNvSpPr txBox="1"/>
            <p:nvPr/>
          </p:nvSpPr>
          <p:spPr>
            <a:xfrm>
              <a:off x="0" y="-28575"/>
              <a:ext cx="338667" cy="217664"/>
            </a:xfrm>
            <a:prstGeom prst="rect">
              <a:avLst/>
            </a:prstGeom>
          </p:spPr>
          <p:txBody>
            <a:bodyPr lIns="50800" tIns="50800" rIns="50800" bIns="50800" rtlCol="0" anchor="ctr"/>
            <a:lstStyle/>
            <a:p>
              <a:pPr algn="ctr">
                <a:lnSpc>
                  <a:spcPts val="2239"/>
                </a:lnSpc>
              </a:pPr>
              <a:r>
                <a:rPr lang="en-US" sz="1599">
                  <a:solidFill>
                    <a:srgbClr val="000000"/>
                  </a:solidFill>
                  <a:latin typeface="Canva Sans Bold"/>
                </a:rPr>
                <a:t>NO</a:t>
              </a:r>
            </a:p>
          </p:txBody>
        </p:sp>
      </p:grpSp>
      <p:sp>
        <p:nvSpPr>
          <p:cNvPr id="52" name="AutoShape 52"/>
          <p:cNvSpPr/>
          <p:nvPr/>
        </p:nvSpPr>
        <p:spPr>
          <a:xfrm>
            <a:off x="9067948" y="7720339"/>
            <a:ext cx="0" cy="1257183"/>
          </a:xfrm>
          <a:prstGeom prst="line">
            <a:avLst/>
          </a:prstGeom>
          <a:ln w="38100" cap="flat">
            <a:solidFill>
              <a:srgbClr val="000000"/>
            </a:solidFill>
            <a:prstDash val="solid"/>
            <a:headEnd type="none" w="sm" len="sm"/>
            <a:tailEnd type="arrow" w="med" len="sm"/>
          </a:ln>
        </p:spPr>
      </p:sp>
      <p:grpSp>
        <p:nvGrpSpPr>
          <p:cNvPr id="53" name="Group 53"/>
          <p:cNvGrpSpPr/>
          <p:nvPr/>
        </p:nvGrpSpPr>
        <p:grpSpPr>
          <a:xfrm>
            <a:off x="8101279" y="8977522"/>
            <a:ext cx="1974474" cy="678726"/>
            <a:chOff x="0" y="0"/>
            <a:chExt cx="812800" cy="279400"/>
          </a:xfrm>
        </p:grpSpPr>
        <p:sp>
          <p:nvSpPr>
            <p:cNvPr id="54" name="Freeform 54"/>
            <p:cNvSpPr/>
            <p:nvPr/>
          </p:nvSpPr>
          <p:spPr>
            <a:xfrm>
              <a:off x="0" y="0"/>
              <a:ext cx="812800" cy="279400"/>
            </a:xfrm>
            <a:custGeom>
              <a:avLst/>
              <a:gdLst/>
              <a:ahLst/>
              <a:cxnLst/>
              <a:rect l="l" t="t" r="r" b="b"/>
              <a:pathLst>
                <a:path w="812800" h="279400">
                  <a:moveTo>
                    <a:pt x="117630" y="0"/>
                  </a:moveTo>
                  <a:lnTo>
                    <a:pt x="695170" y="0"/>
                  </a:lnTo>
                  <a:cubicBezTo>
                    <a:pt x="760135" y="0"/>
                    <a:pt x="812800" y="52665"/>
                    <a:pt x="812800" y="117630"/>
                  </a:cubicBezTo>
                  <a:lnTo>
                    <a:pt x="812800" y="161770"/>
                  </a:lnTo>
                  <a:cubicBezTo>
                    <a:pt x="812800" y="226735"/>
                    <a:pt x="760135" y="279400"/>
                    <a:pt x="695170" y="279400"/>
                  </a:cubicBezTo>
                  <a:lnTo>
                    <a:pt x="117630" y="279400"/>
                  </a:lnTo>
                  <a:cubicBezTo>
                    <a:pt x="52665" y="279400"/>
                    <a:pt x="0" y="226735"/>
                    <a:pt x="0" y="161770"/>
                  </a:cubicBezTo>
                  <a:lnTo>
                    <a:pt x="0" y="117630"/>
                  </a:lnTo>
                  <a:cubicBezTo>
                    <a:pt x="0" y="52665"/>
                    <a:pt x="52665" y="0"/>
                    <a:pt x="117630" y="0"/>
                  </a:cubicBezTo>
                  <a:close/>
                </a:path>
              </a:pathLst>
            </a:custGeom>
            <a:solidFill>
              <a:srgbClr val="FFBD59"/>
            </a:solidFill>
          </p:spPr>
        </p:sp>
        <p:sp>
          <p:nvSpPr>
            <p:cNvPr id="55" name="TextBox 55"/>
            <p:cNvSpPr txBox="1"/>
            <p:nvPr/>
          </p:nvSpPr>
          <p:spPr>
            <a:xfrm>
              <a:off x="0" y="-28575"/>
              <a:ext cx="812800" cy="307975"/>
            </a:xfrm>
            <a:prstGeom prst="rect">
              <a:avLst/>
            </a:prstGeom>
          </p:spPr>
          <p:txBody>
            <a:bodyPr lIns="50800" tIns="50800" rIns="50800" bIns="50800" rtlCol="0" anchor="ctr"/>
            <a:lstStyle/>
            <a:p>
              <a:pPr algn="ctr">
                <a:lnSpc>
                  <a:spcPts val="2239"/>
                </a:lnSpc>
              </a:pPr>
              <a:r>
                <a:rPr lang="en-US" sz="1599">
                  <a:solidFill>
                    <a:srgbClr val="000000"/>
                  </a:solidFill>
                  <a:latin typeface="Canva Sans Bold"/>
                </a:rPr>
                <a:t>ADMIN PAGE</a:t>
              </a:r>
            </a:p>
          </p:txBody>
        </p:sp>
      </p:grpSp>
      <p:sp>
        <p:nvSpPr>
          <p:cNvPr id="56" name="AutoShape 56"/>
          <p:cNvSpPr/>
          <p:nvPr/>
        </p:nvSpPr>
        <p:spPr>
          <a:xfrm>
            <a:off x="9047381" y="9656247"/>
            <a:ext cx="0" cy="612408"/>
          </a:xfrm>
          <a:prstGeom prst="line">
            <a:avLst/>
          </a:prstGeom>
          <a:ln w="38100" cap="flat">
            <a:solidFill>
              <a:srgbClr val="000000"/>
            </a:solidFill>
            <a:prstDash val="solid"/>
            <a:headEnd type="none" w="sm" len="sm"/>
            <a:tailEnd type="arrow" w="med" len="sm"/>
          </a:ln>
        </p:spPr>
      </p:sp>
      <p:sp>
        <p:nvSpPr>
          <p:cNvPr id="57" name="TextBox 57"/>
          <p:cNvSpPr txBox="1"/>
          <p:nvPr/>
        </p:nvSpPr>
        <p:spPr>
          <a:xfrm>
            <a:off x="17730558" y="9579342"/>
            <a:ext cx="260866" cy="580390"/>
          </a:xfrm>
          <a:prstGeom prst="rect">
            <a:avLst/>
          </a:prstGeom>
        </p:spPr>
        <p:txBody>
          <a:bodyPr lIns="0" tIns="0" rIns="0" bIns="0" rtlCol="0" anchor="t">
            <a:spAutoFit/>
          </a:bodyPr>
          <a:lstStyle/>
          <a:p>
            <a:pPr algn="ctr">
              <a:lnSpc>
                <a:spcPts val="4759"/>
              </a:lnSpc>
            </a:pPr>
            <a:r>
              <a:rPr lang="en-US" sz="3399">
                <a:solidFill>
                  <a:srgbClr val="227C9D"/>
                </a:solidFill>
                <a:latin typeface="Canva Sans"/>
              </a:rPr>
              <a:t>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1513</Words>
  <Application>Microsoft Office PowerPoint</Application>
  <PresentationFormat>Custom</PresentationFormat>
  <Paragraphs>189</Paragraphs>
  <Slides>26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Kollektif Bold</vt:lpstr>
      <vt:lpstr>Times New Roman</vt:lpstr>
      <vt:lpstr>Canva Sans</vt:lpstr>
      <vt:lpstr>Canva Sans Bold</vt:lpstr>
      <vt:lpstr>DM Sans Bold</vt:lpstr>
      <vt:lpstr>Calibri</vt:lpstr>
      <vt:lpstr>Times New Roman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DIPLOMA IN COMPUTER SCIENCE ENGINEERING Attendance system using QR Code and Face recognition BY S. PRAVEEN 21047-CS-012 P. NANDA KISHORE 21047-CS-016 D. VARSHINI SNIGDHA 21047-CS-002 P. SATHWIK REDDY 21047-CS-006 K. RAM CHARAN 21047-CS-014 G. CHIRU THEJ</dc:title>
  <cp:lastModifiedBy>paridapuram Nanda kishore</cp:lastModifiedBy>
  <cp:revision>3</cp:revision>
  <dcterms:created xsi:type="dcterms:W3CDTF">2006-08-16T00:00:00Z</dcterms:created>
  <dcterms:modified xsi:type="dcterms:W3CDTF">2024-02-10T05:00:59Z</dcterms:modified>
  <dc:identifier>DAF76IeHzco</dc:identifier>
</cp:coreProperties>
</file>